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5"/>
  </p:notesMasterIdLst>
  <p:handoutMasterIdLst>
    <p:handoutMasterId r:id="rId26"/>
  </p:handoutMasterIdLst>
  <p:sldIdLst>
    <p:sldId id="257" r:id="rId5"/>
    <p:sldId id="389" r:id="rId6"/>
    <p:sldId id="407" r:id="rId7"/>
    <p:sldId id="384" r:id="rId8"/>
    <p:sldId id="392" r:id="rId9"/>
    <p:sldId id="394" r:id="rId10"/>
    <p:sldId id="400" r:id="rId11"/>
    <p:sldId id="395" r:id="rId12"/>
    <p:sldId id="396" r:id="rId13"/>
    <p:sldId id="401" r:id="rId14"/>
    <p:sldId id="398" r:id="rId15"/>
    <p:sldId id="317" r:id="rId16"/>
    <p:sldId id="399" r:id="rId17"/>
    <p:sldId id="402" r:id="rId18"/>
    <p:sldId id="403" r:id="rId19"/>
    <p:sldId id="404" r:id="rId20"/>
    <p:sldId id="405" r:id="rId21"/>
    <p:sldId id="406" r:id="rId22"/>
    <p:sldId id="397" r:id="rId23"/>
    <p:sldId id="391" r:id="rId2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0040C-9169-414E-8F95-D9EAE2AD8F06}" v="54" dt="2023-12-06T02:18:06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3725" autoAdjust="0"/>
  </p:normalViewPr>
  <p:slideViewPr>
    <p:cSldViewPr snapToGrid="0">
      <p:cViewPr varScale="1">
        <p:scale>
          <a:sx n="63" d="100"/>
          <a:sy n="63" d="100"/>
        </p:scale>
        <p:origin x="764" y="5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금비 윤" userId="bf4ba83faf786613" providerId="LiveId" clId="{3DC0040C-9169-414E-8F95-D9EAE2AD8F06}"/>
    <pc:docChg chg="undo redo custSel addSld delSld modSld sldOrd">
      <pc:chgData name="금비 윤" userId="bf4ba83faf786613" providerId="LiveId" clId="{3DC0040C-9169-414E-8F95-D9EAE2AD8F06}" dt="2023-12-06T02:21:57.694" v="3410" actId="14100"/>
      <pc:docMkLst>
        <pc:docMk/>
      </pc:docMkLst>
      <pc:sldChg chg="delSp modSp mod ord">
        <pc:chgData name="금비 윤" userId="bf4ba83faf786613" providerId="LiveId" clId="{3DC0040C-9169-414E-8F95-D9EAE2AD8F06}" dt="2023-12-05T13:05:49.815" v="512"/>
        <pc:sldMkLst>
          <pc:docMk/>
          <pc:sldMk cId="560021826" sldId="317"/>
        </pc:sldMkLst>
        <pc:spChg chg="del mod">
          <ac:chgData name="금비 윤" userId="bf4ba83faf786613" providerId="LiveId" clId="{3DC0040C-9169-414E-8F95-D9EAE2AD8F06}" dt="2023-12-05T13:05:04.517" v="505" actId="478"/>
          <ac:spMkLst>
            <pc:docMk/>
            <pc:sldMk cId="560021826" sldId="317"/>
            <ac:spMk id="2" creationId="{2910D835-B454-4270-BB35-86A187307E6F}"/>
          </ac:spMkLst>
        </pc:spChg>
        <pc:spChg chg="del mod">
          <ac:chgData name="금비 윤" userId="bf4ba83faf786613" providerId="LiveId" clId="{3DC0040C-9169-414E-8F95-D9EAE2AD8F06}" dt="2023-12-05T13:05:07.945" v="508" actId="478"/>
          <ac:spMkLst>
            <pc:docMk/>
            <pc:sldMk cId="560021826" sldId="317"/>
            <ac:spMk id="3" creationId="{7F7F653B-90B5-4F47-A33F-93DCB2EF68C2}"/>
          </ac:spMkLst>
        </pc:spChg>
        <pc:spChg chg="mod">
          <ac:chgData name="금비 윤" userId="bf4ba83faf786613" providerId="LiveId" clId="{3DC0040C-9169-414E-8F95-D9EAE2AD8F06}" dt="2023-12-05T13:04:55.072" v="503" actId="255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금비 윤" userId="bf4ba83faf786613" providerId="LiveId" clId="{3DC0040C-9169-414E-8F95-D9EAE2AD8F06}" dt="2023-12-05T13:05:15.968" v="510" actId="20577"/>
          <ac:spMkLst>
            <pc:docMk/>
            <pc:sldMk cId="560021826" sldId="317"/>
            <ac:spMk id="16" creationId="{4BDCF583-1D5D-4235-97C2-39272B80A0B1}"/>
          </ac:spMkLst>
        </pc:spChg>
      </pc:sldChg>
      <pc:sldChg chg="modSp mod">
        <pc:chgData name="금비 윤" userId="bf4ba83faf786613" providerId="LiveId" clId="{3DC0040C-9169-414E-8F95-D9EAE2AD8F06}" dt="2023-12-05T12:55:30.842" v="328" actId="20577"/>
        <pc:sldMkLst>
          <pc:docMk/>
          <pc:sldMk cId="2158886557" sldId="384"/>
        </pc:sldMkLst>
        <pc:spChg chg="mod">
          <ac:chgData name="금비 윤" userId="bf4ba83faf786613" providerId="LiveId" clId="{3DC0040C-9169-414E-8F95-D9EAE2AD8F06}" dt="2023-12-05T12:55:30.842" v="328" actId="20577"/>
          <ac:spMkLst>
            <pc:docMk/>
            <pc:sldMk cId="2158886557" sldId="384"/>
            <ac:spMk id="26" creationId="{FA235E3C-6A93-B0B8-BCE2-B0595E374E49}"/>
          </ac:spMkLst>
        </pc:spChg>
      </pc:sldChg>
      <pc:sldChg chg="addSp delSp modSp mod ord">
        <pc:chgData name="금비 윤" userId="bf4ba83faf786613" providerId="LiveId" clId="{3DC0040C-9169-414E-8F95-D9EAE2AD8F06}" dt="2023-12-05T14:10:21.896" v="3108" actId="478"/>
        <pc:sldMkLst>
          <pc:docMk/>
          <pc:sldMk cId="2313234867" sldId="389"/>
        </pc:sldMkLst>
        <pc:spChg chg="mod">
          <ac:chgData name="금비 윤" userId="bf4ba83faf786613" providerId="LiveId" clId="{3DC0040C-9169-414E-8F95-D9EAE2AD8F06}" dt="2023-12-05T13:50:42.137" v="3023" actId="6549"/>
          <ac:spMkLst>
            <pc:docMk/>
            <pc:sldMk cId="2313234867" sldId="389"/>
            <ac:spMk id="3" creationId="{D3B60D6F-4D0F-4D33-B2A7-159C8583FF00}"/>
          </ac:spMkLst>
        </pc:spChg>
        <pc:spChg chg="add del mod">
          <ac:chgData name="금비 윤" userId="bf4ba83faf786613" providerId="LiveId" clId="{3DC0040C-9169-414E-8F95-D9EAE2AD8F06}" dt="2023-12-05T12:57:03.999" v="409" actId="478"/>
          <ac:spMkLst>
            <pc:docMk/>
            <pc:sldMk cId="2313234867" sldId="389"/>
            <ac:spMk id="5" creationId="{C8BE6360-682A-1047-8204-160AE8A91FBB}"/>
          </ac:spMkLst>
        </pc:spChg>
        <pc:spChg chg="del">
          <ac:chgData name="금비 윤" userId="bf4ba83faf786613" providerId="LiveId" clId="{3DC0040C-9169-414E-8F95-D9EAE2AD8F06}" dt="2023-12-05T14:09:50.648" v="3101" actId="478"/>
          <ac:spMkLst>
            <pc:docMk/>
            <pc:sldMk cId="2313234867" sldId="389"/>
            <ac:spMk id="13" creationId="{915FE2C5-E66A-4405-B19E-2C5C546C98E4}"/>
          </ac:spMkLst>
        </pc:spChg>
        <pc:spChg chg="add del">
          <ac:chgData name="금비 윤" userId="bf4ba83faf786613" providerId="LiveId" clId="{3DC0040C-9169-414E-8F95-D9EAE2AD8F06}" dt="2023-12-05T14:10:21.896" v="3108" actId="478"/>
          <ac:spMkLst>
            <pc:docMk/>
            <pc:sldMk cId="2313234867" sldId="389"/>
            <ac:spMk id="14" creationId="{B01DF4D0-78BC-4C8C-9570-26F0B225433A}"/>
          </ac:spMkLst>
        </pc:spChg>
        <pc:picChg chg="del">
          <ac:chgData name="금비 윤" userId="bf4ba83faf786613" providerId="LiveId" clId="{3DC0040C-9169-414E-8F95-D9EAE2AD8F06}" dt="2023-12-05T12:57:02.868" v="408" actId="478"/>
          <ac:picMkLst>
            <pc:docMk/>
            <pc:sldMk cId="2313234867" sldId="389"/>
            <ac:picMk id="8" creationId="{06D2324F-3B7B-45EF-9584-C8EADD2C8C0B}"/>
          </ac:picMkLst>
        </pc:picChg>
      </pc:sldChg>
      <pc:sldChg chg="addSp delSp modSp mod">
        <pc:chgData name="금비 윤" userId="bf4ba83faf786613" providerId="LiveId" clId="{3DC0040C-9169-414E-8F95-D9EAE2AD8F06}" dt="2023-12-05T13:06:33.230" v="566" actId="478"/>
        <pc:sldMkLst>
          <pc:docMk/>
          <pc:sldMk cId="3247798845" sldId="391"/>
        </pc:sldMkLst>
        <pc:spChg chg="add del mod">
          <ac:chgData name="금비 윤" userId="bf4ba83faf786613" providerId="LiveId" clId="{3DC0040C-9169-414E-8F95-D9EAE2AD8F06}" dt="2023-12-05T13:06:09.930" v="522" actId="478"/>
          <ac:spMkLst>
            <pc:docMk/>
            <pc:sldMk cId="3247798845" sldId="391"/>
            <ac:spMk id="3" creationId="{E30EDF36-75D2-5413-3704-A4AD4BBB7422}"/>
          </ac:spMkLst>
        </pc:spChg>
        <pc:spChg chg="del">
          <ac:chgData name="금비 윤" userId="bf4ba83faf786613" providerId="LiveId" clId="{3DC0040C-9169-414E-8F95-D9EAE2AD8F06}" dt="2023-12-05T13:06:31.422" v="565" actId="478"/>
          <ac:spMkLst>
            <pc:docMk/>
            <pc:sldMk cId="3247798845" sldId="391"/>
            <ac:spMk id="4" creationId="{7823E305-6365-4345-8BD1-4A31C61D96CB}"/>
          </ac:spMkLst>
        </pc:spChg>
        <pc:spChg chg="del">
          <ac:chgData name="금비 윤" userId="bf4ba83faf786613" providerId="LiveId" clId="{3DC0040C-9169-414E-8F95-D9EAE2AD8F06}" dt="2023-12-05T13:06:33.230" v="566" actId="478"/>
          <ac:spMkLst>
            <pc:docMk/>
            <pc:sldMk cId="3247798845" sldId="391"/>
            <ac:spMk id="5" creationId="{0B37A3FF-ED32-4C4A-A21F-848A3BF6F896}"/>
          </ac:spMkLst>
        </pc:spChg>
        <pc:spChg chg="add del mod">
          <ac:chgData name="금비 윤" userId="bf4ba83faf786613" providerId="LiveId" clId="{3DC0040C-9169-414E-8F95-D9EAE2AD8F06}" dt="2023-12-05T13:06:12.292" v="524" actId="478"/>
          <ac:spMkLst>
            <pc:docMk/>
            <pc:sldMk cId="3247798845" sldId="391"/>
            <ac:spMk id="8" creationId="{CC990AF0-B5CE-C50D-92F3-73365E3B9F1D}"/>
          </ac:spMkLst>
        </pc:spChg>
        <pc:spChg chg="add del mod">
          <ac:chgData name="금비 윤" userId="bf4ba83faf786613" providerId="LiveId" clId="{3DC0040C-9169-414E-8F95-D9EAE2AD8F06}" dt="2023-12-05T13:06:27.963" v="564" actId="478"/>
          <ac:spMkLst>
            <pc:docMk/>
            <pc:sldMk cId="3247798845" sldId="391"/>
            <ac:spMk id="10" creationId="{3D678914-1EF6-9DF8-D1C7-2745B01CA95F}"/>
          </ac:spMkLst>
        </pc:spChg>
        <pc:spChg chg="del mod">
          <ac:chgData name="금비 윤" userId="bf4ba83faf786613" providerId="LiveId" clId="{3DC0040C-9169-414E-8F95-D9EAE2AD8F06}" dt="2023-12-05T13:06:25.862" v="563" actId="478"/>
          <ac:spMkLst>
            <pc:docMk/>
            <pc:sldMk cId="3247798845" sldId="391"/>
            <ac:spMk id="23" creationId="{8E5E4638-9BCB-4C2E-914F-CC868E2020D5}"/>
          </ac:spMkLst>
        </pc:spChg>
        <pc:picChg chg="del">
          <ac:chgData name="금비 윤" userId="bf4ba83faf786613" providerId="LiveId" clId="{3DC0040C-9169-414E-8F95-D9EAE2AD8F06}" dt="2023-12-05T13:06:06.961" v="521" actId="478"/>
          <ac:picMkLst>
            <pc:docMk/>
            <pc:sldMk cId="3247798845" sldId="391"/>
            <ac:picMk id="27" creationId="{9E660784-34E2-4CDA-926A-DDD6AAF35046}"/>
          </ac:picMkLst>
        </pc:picChg>
        <pc:picChg chg="del">
          <ac:chgData name="금비 윤" userId="bf4ba83faf786613" providerId="LiveId" clId="{3DC0040C-9169-414E-8F95-D9EAE2AD8F06}" dt="2023-12-05T13:06:11.435" v="523" actId="478"/>
          <ac:picMkLst>
            <pc:docMk/>
            <pc:sldMk cId="3247798845" sldId="391"/>
            <ac:picMk id="33" creationId="{48106962-23C6-4DFE-BB3A-E5FFF03F38CE}"/>
          </ac:picMkLst>
        </pc:picChg>
      </pc:sldChg>
      <pc:sldChg chg="modSp mod">
        <pc:chgData name="금비 윤" userId="bf4ba83faf786613" providerId="LiveId" clId="{3DC0040C-9169-414E-8F95-D9EAE2AD8F06}" dt="2023-12-05T12:55:35.481" v="330" actId="20577"/>
        <pc:sldMkLst>
          <pc:docMk/>
          <pc:sldMk cId="2319041803" sldId="392"/>
        </pc:sldMkLst>
        <pc:spChg chg="mod">
          <ac:chgData name="금비 윤" userId="bf4ba83faf786613" providerId="LiveId" clId="{3DC0040C-9169-414E-8F95-D9EAE2AD8F06}" dt="2023-12-05T12:55:35.481" v="330" actId="20577"/>
          <ac:spMkLst>
            <pc:docMk/>
            <pc:sldMk cId="2319041803" sldId="392"/>
            <ac:spMk id="26" creationId="{FA235E3C-6A93-B0B8-BCE2-B0595E374E49}"/>
          </ac:spMkLst>
        </pc:spChg>
      </pc:sldChg>
      <pc:sldChg chg="modSp del mod ord">
        <pc:chgData name="금비 윤" userId="bf4ba83faf786613" providerId="LiveId" clId="{3DC0040C-9169-414E-8F95-D9EAE2AD8F06}" dt="2023-12-05T13:51:23.611" v="3024" actId="47"/>
        <pc:sldMkLst>
          <pc:docMk/>
          <pc:sldMk cId="2716602443" sldId="393"/>
        </pc:sldMkLst>
        <pc:spChg chg="mod">
          <ac:chgData name="금비 윤" userId="bf4ba83faf786613" providerId="LiveId" clId="{3DC0040C-9169-414E-8F95-D9EAE2AD8F06}" dt="2023-12-05T13:40:37.428" v="2105" actId="20577"/>
          <ac:spMkLst>
            <pc:docMk/>
            <pc:sldMk cId="2716602443" sldId="393"/>
            <ac:spMk id="26" creationId="{FA235E3C-6A93-B0B8-BCE2-B0595E374E49}"/>
          </ac:spMkLst>
        </pc:spChg>
      </pc:sldChg>
      <pc:sldChg chg="modSp mod">
        <pc:chgData name="금비 윤" userId="bf4ba83faf786613" providerId="LiveId" clId="{3DC0040C-9169-414E-8F95-D9EAE2AD8F06}" dt="2023-12-05T12:55:39.083" v="332" actId="20577"/>
        <pc:sldMkLst>
          <pc:docMk/>
          <pc:sldMk cId="448555631" sldId="394"/>
        </pc:sldMkLst>
        <pc:spChg chg="mod">
          <ac:chgData name="금비 윤" userId="bf4ba83faf786613" providerId="LiveId" clId="{3DC0040C-9169-414E-8F95-D9EAE2AD8F06}" dt="2023-12-05T12:55:39.083" v="332" actId="20577"/>
          <ac:spMkLst>
            <pc:docMk/>
            <pc:sldMk cId="448555631" sldId="394"/>
            <ac:spMk id="26" creationId="{FA235E3C-6A93-B0B8-BCE2-B0595E374E49}"/>
          </ac:spMkLst>
        </pc:spChg>
      </pc:sldChg>
      <pc:sldChg chg="ord">
        <pc:chgData name="금비 윤" userId="bf4ba83faf786613" providerId="LiveId" clId="{3DC0040C-9169-414E-8F95-D9EAE2AD8F06}" dt="2023-12-05T12:56:19.618" v="401"/>
        <pc:sldMkLst>
          <pc:docMk/>
          <pc:sldMk cId="375764215" sldId="395"/>
        </pc:sldMkLst>
      </pc:sldChg>
      <pc:sldChg chg="addSp delSp modSp mod ord modAnim">
        <pc:chgData name="금비 윤" userId="bf4ba83faf786613" providerId="LiveId" clId="{3DC0040C-9169-414E-8F95-D9EAE2AD8F06}" dt="2023-12-05T14:09:36.148" v="3100"/>
        <pc:sldMkLst>
          <pc:docMk/>
          <pc:sldMk cId="678880154" sldId="396"/>
        </pc:sldMkLst>
        <pc:spChg chg="add del mod">
          <ac:chgData name="금비 윤" userId="bf4ba83faf786613" providerId="LiveId" clId="{3DC0040C-9169-414E-8F95-D9EAE2AD8F06}" dt="2023-12-05T12:33:36.081" v="65" actId="478"/>
          <ac:spMkLst>
            <pc:docMk/>
            <pc:sldMk cId="678880154" sldId="396"/>
            <ac:spMk id="3" creationId="{F8AB0F27-2896-F711-00E0-071C5FF84260}"/>
          </ac:spMkLst>
        </pc:spChg>
        <pc:spChg chg="del">
          <ac:chgData name="금비 윤" userId="bf4ba83faf786613" providerId="LiveId" clId="{3DC0040C-9169-414E-8F95-D9EAE2AD8F06}" dt="2023-12-05T12:33:43.813" v="69" actId="478"/>
          <ac:spMkLst>
            <pc:docMk/>
            <pc:sldMk cId="678880154" sldId="396"/>
            <ac:spMk id="24" creationId="{7CEE3061-3139-BE60-82A0-8A72755F67F8}"/>
          </ac:spMkLst>
        </pc:spChg>
        <pc:spChg chg="add del mod">
          <ac:chgData name="금비 윤" userId="bf4ba83faf786613" providerId="LiveId" clId="{3DC0040C-9169-414E-8F95-D9EAE2AD8F06}" dt="2023-12-05T12:55:52.041" v="348" actId="20577"/>
          <ac:spMkLst>
            <pc:docMk/>
            <pc:sldMk cId="678880154" sldId="396"/>
            <ac:spMk id="26" creationId="{FA235E3C-6A93-B0B8-BCE2-B0595E374E49}"/>
          </ac:spMkLst>
        </pc:spChg>
        <pc:picChg chg="add mod">
          <ac:chgData name="금비 윤" userId="bf4ba83faf786613" providerId="LiveId" clId="{3DC0040C-9169-414E-8F95-D9EAE2AD8F06}" dt="2023-12-05T14:00:39.496" v="3033"/>
          <ac:picMkLst>
            <pc:docMk/>
            <pc:sldMk cId="678880154" sldId="396"/>
            <ac:picMk id="4" creationId="{416912D4-00A2-FD80-7C82-48AB7C9D2294}"/>
          </ac:picMkLst>
        </pc:picChg>
      </pc:sldChg>
      <pc:sldChg chg="modSp mod ord">
        <pc:chgData name="금비 윤" userId="bf4ba83faf786613" providerId="LiveId" clId="{3DC0040C-9169-414E-8F95-D9EAE2AD8F06}" dt="2023-12-05T14:04:21.883" v="3099"/>
        <pc:sldMkLst>
          <pc:docMk/>
          <pc:sldMk cId="2609635972" sldId="397"/>
        </pc:sldMkLst>
        <pc:spChg chg="mod">
          <ac:chgData name="금비 윤" userId="bf4ba83faf786613" providerId="LiveId" clId="{3DC0040C-9169-414E-8F95-D9EAE2AD8F06}" dt="2023-12-05T14:04:14.697" v="3097" actId="20577"/>
          <ac:spMkLst>
            <pc:docMk/>
            <pc:sldMk cId="2609635972" sldId="397"/>
            <ac:spMk id="24" creationId="{7CEE3061-3139-BE60-82A0-8A72755F67F8}"/>
          </ac:spMkLst>
        </pc:spChg>
        <pc:spChg chg="mod">
          <ac:chgData name="금비 윤" userId="bf4ba83faf786613" providerId="LiveId" clId="{3DC0040C-9169-414E-8F95-D9EAE2AD8F06}" dt="2023-12-05T12:32:24.867" v="19" actId="20577"/>
          <ac:spMkLst>
            <pc:docMk/>
            <pc:sldMk cId="2609635972" sldId="397"/>
            <ac:spMk id="26" creationId="{FA235E3C-6A93-B0B8-BCE2-B0595E374E49}"/>
          </ac:spMkLst>
        </pc:spChg>
      </pc:sldChg>
      <pc:sldChg chg="addSp delSp modSp mod ord">
        <pc:chgData name="금비 윤" userId="bf4ba83faf786613" providerId="LiveId" clId="{3DC0040C-9169-414E-8F95-D9EAE2AD8F06}" dt="2023-12-06T02:18:34.935" v="3382" actId="14100"/>
        <pc:sldMkLst>
          <pc:docMk/>
          <pc:sldMk cId="1750628920" sldId="398"/>
        </pc:sldMkLst>
        <pc:spChg chg="add mod">
          <ac:chgData name="금비 윤" userId="bf4ba83faf786613" providerId="LiveId" clId="{3DC0040C-9169-414E-8F95-D9EAE2AD8F06}" dt="2023-12-06T02:18:05.284" v="3317" actId="14100"/>
          <ac:spMkLst>
            <pc:docMk/>
            <pc:sldMk cId="1750628920" sldId="398"/>
            <ac:spMk id="2" creationId="{DA0E96FD-92B2-93A2-89C2-509B544C2C84}"/>
          </ac:spMkLst>
        </pc:spChg>
        <pc:spChg chg="add del mod">
          <ac:chgData name="금비 윤" userId="bf4ba83faf786613" providerId="LiveId" clId="{3DC0040C-9169-414E-8F95-D9EAE2AD8F06}" dt="2023-12-06T02:17:57.518" v="3309"/>
          <ac:spMkLst>
            <pc:docMk/>
            <pc:sldMk cId="1750628920" sldId="398"/>
            <ac:spMk id="4" creationId="{1B026382-0EC6-F40B-3442-AA4C81B5C2EA}"/>
          </ac:spMkLst>
        </pc:spChg>
        <pc:spChg chg="add mod">
          <ac:chgData name="금비 윤" userId="bf4ba83faf786613" providerId="LiveId" clId="{3DC0040C-9169-414E-8F95-D9EAE2AD8F06}" dt="2023-12-05T12:56:32.799" v="404" actId="478"/>
          <ac:spMkLst>
            <pc:docMk/>
            <pc:sldMk cId="1750628920" sldId="398"/>
            <ac:spMk id="5" creationId="{CD41F816-CC8A-C468-B8F2-934630F4D56B}"/>
          </ac:spMkLst>
        </pc:spChg>
        <pc:spChg chg="add del mod">
          <ac:chgData name="금비 윤" userId="bf4ba83faf786613" providerId="LiveId" clId="{3DC0040C-9169-414E-8F95-D9EAE2AD8F06}" dt="2023-12-06T02:17:53.785" v="3305"/>
          <ac:spMkLst>
            <pc:docMk/>
            <pc:sldMk cId="1750628920" sldId="398"/>
            <ac:spMk id="7" creationId="{10971B22-B0C0-FEE1-AD97-0417C9ECBBA5}"/>
          </ac:spMkLst>
        </pc:spChg>
        <pc:spChg chg="add mod">
          <ac:chgData name="금비 윤" userId="bf4ba83faf786613" providerId="LiveId" clId="{3DC0040C-9169-414E-8F95-D9EAE2AD8F06}" dt="2023-12-06T02:18:34.935" v="3382" actId="14100"/>
          <ac:spMkLst>
            <pc:docMk/>
            <pc:sldMk cId="1750628920" sldId="398"/>
            <ac:spMk id="8" creationId="{247F15D0-4273-BE0E-B160-1050A524FCD3}"/>
          </ac:spMkLst>
        </pc:spChg>
        <pc:spChg chg="del">
          <ac:chgData name="금비 윤" userId="bf4ba83faf786613" providerId="LiveId" clId="{3DC0040C-9169-414E-8F95-D9EAE2AD8F06}" dt="2023-12-05T12:56:32.799" v="404" actId="478"/>
          <ac:spMkLst>
            <pc:docMk/>
            <pc:sldMk cId="1750628920" sldId="398"/>
            <ac:spMk id="26" creationId="{FA235E3C-6A93-B0B8-BCE2-B0595E374E49}"/>
          </ac:spMkLst>
        </pc:spChg>
      </pc:sldChg>
      <pc:sldChg chg="addSp delSp modSp mod">
        <pc:chgData name="금비 윤" userId="bf4ba83faf786613" providerId="LiveId" clId="{3DC0040C-9169-414E-8F95-D9EAE2AD8F06}" dt="2023-12-05T13:15:50.371" v="949" actId="1076"/>
        <pc:sldMkLst>
          <pc:docMk/>
          <pc:sldMk cId="2432413471" sldId="399"/>
        </pc:sldMkLst>
        <pc:spChg chg="add del mod">
          <ac:chgData name="금비 윤" userId="bf4ba83faf786613" providerId="LiveId" clId="{3DC0040C-9169-414E-8F95-D9EAE2AD8F06}" dt="2023-12-05T13:05:55.300" v="514" actId="478"/>
          <ac:spMkLst>
            <pc:docMk/>
            <pc:sldMk cId="2432413471" sldId="399"/>
            <ac:spMk id="3" creationId="{85302A57-4FCA-3FCF-096C-5BB7078FBBBD}"/>
          </ac:spMkLst>
        </pc:spChg>
        <pc:spChg chg="add mod">
          <ac:chgData name="금비 윤" userId="bf4ba83faf786613" providerId="LiveId" clId="{3DC0040C-9169-414E-8F95-D9EAE2AD8F06}" dt="2023-12-05T13:12:39.863" v="645" actId="14100"/>
          <ac:spMkLst>
            <pc:docMk/>
            <pc:sldMk cId="2432413471" sldId="399"/>
            <ac:spMk id="7" creationId="{1953D2B6-233D-0701-A3B3-5D97164BCC77}"/>
          </ac:spMkLst>
        </pc:spChg>
        <pc:spChg chg="add mod">
          <ac:chgData name="금비 윤" userId="bf4ba83faf786613" providerId="LiveId" clId="{3DC0040C-9169-414E-8F95-D9EAE2AD8F06}" dt="2023-12-05T13:12:44.531" v="710" actId="1038"/>
          <ac:spMkLst>
            <pc:docMk/>
            <pc:sldMk cId="2432413471" sldId="399"/>
            <ac:spMk id="8" creationId="{B712410C-AA88-9F6B-4BB9-E7A01E8EF063}"/>
          </ac:spMkLst>
        </pc:spChg>
        <pc:spChg chg="add mod">
          <ac:chgData name="금비 윤" userId="bf4ba83faf786613" providerId="LiveId" clId="{3DC0040C-9169-414E-8F95-D9EAE2AD8F06}" dt="2023-12-05T13:15:50.371" v="949" actId="1076"/>
          <ac:spMkLst>
            <pc:docMk/>
            <pc:sldMk cId="2432413471" sldId="399"/>
            <ac:spMk id="9" creationId="{B6B313EB-6123-A90C-1188-8DEBF2956278}"/>
          </ac:spMkLst>
        </pc:spChg>
        <pc:spChg chg="del">
          <ac:chgData name="금비 윤" userId="bf4ba83faf786613" providerId="LiveId" clId="{3DC0040C-9169-414E-8F95-D9EAE2AD8F06}" dt="2023-12-05T13:05:58.708" v="515" actId="478"/>
          <ac:spMkLst>
            <pc:docMk/>
            <pc:sldMk cId="2432413471" sldId="399"/>
            <ac:spMk id="24" creationId="{7CEE3061-3139-BE60-82A0-8A72755F67F8}"/>
          </ac:spMkLst>
        </pc:spChg>
        <pc:spChg chg="del">
          <ac:chgData name="금비 윤" userId="bf4ba83faf786613" providerId="LiveId" clId="{3DC0040C-9169-414E-8F95-D9EAE2AD8F06}" dt="2023-12-05T13:05:53.297" v="513" actId="478"/>
          <ac:spMkLst>
            <pc:docMk/>
            <pc:sldMk cId="2432413471" sldId="399"/>
            <ac:spMk id="26" creationId="{FA235E3C-6A93-B0B8-BCE2-B0595E374E49}"/>
          </ac:spMkLst>
        </pc:spChg>
        <pc:picChg chg="add del mod">
          <ac:chgData name="금비 윤" userId="bf4ba83faf786613" providerId="LiveId" clId="{3DC0040C-9169-414E-8F95-D9EAE2AD8F06}" dt="2023-12-05T13:12:06.284" v="575" actId="14100"/>
          <ac:picMkLst>
            <pc:docMk/>
            <pc:sldMk cId="2432413471" sldId="399"/>
            <ac:picMk id="5" creationId="{A8BA8665-5DED-28A0-7E7E-F45EF6D22F16}"/>
          </ac:picMkLst>
        </pc:picChg>
      </pc:sldChg>
      <pc:sldChg chg="addSp delSp modSp add mod ord setBg delDesignElem">
        <pc:chgData name="금비 윤" userId="bf4ba83faf786613" providerId="LiveId" clId="{3DC0040C-9169-414E-8F95-D9EAE2AD8F06}" dt="2023-12-05T12:56:06.601" v="399" actId="20577"/>
        <pc:sldMkLst>
          <pc:docMk/>
          <pc:sldMk cId="403314150" sldId="401"/>
        </pc:sldMkLst>
        <pc:spChg chg="del">
          <ac:chgData name="금비 윤" userId="bf4ba83faf786613" providerId="LiveId" clId="{3DC0040C-9169-414E-8F95-D9EAE2AD8F06}" dt="2023-12-05T12:52:54.657" v="141" actId="478"/>
          <ac:spMkLst>
            <pc:docMk/>
            <pc:sldMk cId="403314150" sldId="401"/>
            <ac:spMk id="2" creationId="{2910D835-B454-4270-BB35-86A187307E6F}"/>
          </ac:spMkLst>
        </pc:spChg>
        <pc:spChg chg="del">
          <ac:chgData name="금비 윤" userId="bf4ba83faf786613" providerId="LiveId" clId="{3DC0040C-9169-414E-8F95-D9EAE2AD8F06}" dt="2023-12-05T12:52:58.115" v="142" actId="478"/>
          <ac:spMkLst>
            <pc:docMk/>
            <pc:sldMk cId="403314150" sldId="401"/>
            <ac:spMk id="3" creationId="{7F7F653B-90B5-4F47-A33F-93DCB2EF68C2}"/>
          </ac:spMkLst>
        </pc:spChg>
        <pc:spChg chg="add del mod">
          <ac:chgData name="금비 윤" userId="bf4ba83faf786613" providerId="LiveId" clId="{3DC0040C-9169-414E-8F95-D9EAE2AD8F06}" dt="2023-12-05T12:52:50.016" v="140" actId="478"/>
          <ac:spMkLst>
            <pc:docMk/>
            <pc:sldMk cId="403314150" sldId="401"/>
            <ac:spMk id="6" creationId="{6983F0BB-B6EC-67DA-1666-CD063B0AC201}"/>
          </ac:spMkLst>
        </pc:spChg>
        <pc:spChg chg="mod">
          <ac:chgData name="금비 윤" userId="bf4ba83faf786613" providerId="LiveId" clId="{3DC0040C-9169-414E-8F95-D9EAE2AD8F06}" dt="2023-12-05T12:56:06.601" v="399" actId="20577"/>
          <ac:spMkLst>
            <pc:docMk/>
            <pc:sldMk cId="403314150" sldId="401"/>
            <ac:spMk id="15" creationId="{40F1DF5B-353A-4270-8C10-6A1509441174}"/>
          </ac:spMkLst>
        </pc:spChg>
        <pc:spChg chg="del">
          <ac:chgData name="금비 윤" userId="bf4ba83faf786613" providerId="LiveId" clId="{3DC0040C-9169-414E-8F95-D9EAE2AD8F06}" dt="2023-12-05T12:52:47.540" v="139" actId="478"/>
          <ac:spMkLst>
            <pc:docMk/>
            <pc:sldMk cId="403314150" sldId="401"/>
            <ac:spMk id="16" creationId="{4BDCF583-1D5D-4235-97C2-39272B80A0B1}"/>
          </ac:spMkLst>
        </pc:spChg>
        <pc:spChg chg="del">
          <ac:chgData name="금비 윤" userId="bf4ba83faf786613" providerId="LiveId" clId="{3DC0040C-9169-414E-8F95-D9EAE2AD8F06}" dt="2023-12-05T12:52:13.167" v="75"/>
          <ac:spMkLst>
            <pc:docMk/>
            <pc:sldMk cId="403314150" sldId="401"/>
            <ac:spMk id="34" creationId="{82184FF4-7029-4ED7-813A-192E60608764}"/>
          </ac:spMkLst>
        </pc:spChg>
        <pc:spChg chg="del">
          <ac:chgData name="금비 윤" userId="bf4ba83faf786613" providerId="LiveId" clId="{3DC0040C-9169-414E-8F95-D9EAE2AD8F06}" dt="2023-12-05T12:52:13.167" v="75"/>
          <ac:spMkLst>
            <pc:docMk/>
            <pc:sldMk cId="403314150" sldId="401"/>
            <ac:spMk id="36" creationId="{AAA7AB09-557C-41AD-9113-FF9F68FA1035}"/>
          </ac:spMkLst>
        </pc:spChg>
        <pc:spChg chg="del">
          <ac:chgData name="금비 윤" userId="bf4ba83faf786613" providerId="LiveId" clId="{3DC0040C-9169-414E-8F95-D9EAE2AD8F06}" dt="2023-12-05T12:52:13.167" v="75"/>
          <ac:spMkLst>
            <pc:docMk/>
            <pc:sldMk cId="403314150" sldId="401"/>
            <ac:spMk id="38" creationId="{EF99ECAA-1F11-4937-BBA6-51935AB44C9D}"/>
          </ac:spMkLst>
        </pc:spChg>
        <pc:spChg chg="del">
          <ac:chgData name="금비 윤" userId="bf4ba83faf786613" providerId="LiveId" clId="{3DC0040C-9169-414E-8F95-D9EAE2AD8F06}" dt="2023-12-05T12:52:13.167" v="75"/>
          <ac:spMkLst>
            <pc:docMk/>
            <pc:sldMk cId="403314150" sldId="401"/>
            <ac:spMk id="46" creationId="{1DB043B4-68C6-45B9-82AC-A5800EADB8DB}"/>
          </ac:spMkLst>
        </pc:spChg>
        <pc:spChg chg="del">
          <ac:chgData name="금비 윤" userId="bf4ba83faf786613" providerId="LiveId" clId="{3DC0040C-9169-414E-8F95-D9EAE2AD8F06}" dt="2023-12-05T12:52:13.167" v="75"/>
          <ac:spMkLst>
            <pc:docMk/>
            <pc:sldMk cId="403314150" sldId="401"/>
            <ac:spMk id="48" creationId="{3C64A91D-E535-4C24-A0E3-96A3810E3FDC}"/>
          </ac:spMkLst>
        </pc:spChg>
        <pc:spChg chg="del">
          <ac:chgData name="금비 윤" userId="bf4ba83faf786613" providerId="LiveId" clId="{3DC0040C-9169-414E-8F95-D9EAE2AD8F06}" dt="2023-12-05T12:52:13.167" v="75"/>
          <ac:spMkLst>
            <pc:docMk/>
            <pc:sldMk cId="403314150" sldId="401"/>
            <ac:spMk id="50" creationId="{26FC4867-BA3E-4F8E-AB23-684F34DF3D31}"/>
          </ac:spMkLst>
        </pc:spChg>
        <pc:grpChg chg="del">
          <ac:chgData name="금비 윤" userId="bf4ba83faf786613" providerId="LiveId" clId="{3DC0040C-9169-414E-8F95-D9EAE2AD8F06}" dt="2023-12-05T12:52:13.167" v="75"/>
          <ac:grpSpMkLst>
            <pc:docMk/>
            <pc:sldMk cId="403314150" sldId="401"/>
            <ac:grpSpMk id="40" creationId="{79DE9FAB-6BBA-4CFE-B67D-77B47F01ECA4}"/>
          </ac:grpSpMkLst>
        </pc:grpChg>
      </pc:sldChg>
      <pc:sldChg chg="addSp delSp modSp add mod">
        <pc:chgData name="금비 윤" userId="bf4ba83faf786613" providerId="LiveId" clId="{3DC0040C-9169-414E-8F95-D9EAE2AD8F06}" dt="2023-12-05T13:14:33.623" v="763" actId="21"/>
        <pc:sldMkLst>
          <pc:docMk/>
          <pc:sldMk cId="4138765677" sldId="402"/>
        </pc:sldMkLst>
        <pc:spChg chg="add mod">
          <ac:chgData name="금비 윤" userId="bf4ba83faf786613" providerId="LiveId" clId="{3DC0040C-9169-414E-8F95-D9EAE2AD8F06}" dt="2023-12-05T13:14:23.928" v="760" actId="1038"/>
          <ac:spMkLst>
            <pc:docMk/>
            <pc:sldMk cId="4138765677" sldId="402"/>
            <ac:spMk id="7" creationId="{FE38DCF7-5EC2-C765-5606-2626CED26849}"/>
          </ac:spMkLst>
        </pc:spChg>
        <pc:picChg chg="add mod">
          <ac:chgData name="금비 윤" userId="bf4ba83faf786613" providerId="LiveId" clId="{3DC0040C-9169-414E-8F95-D9EAE2AD8F06}" dt="2023-12-05T13:14:08.292" v="720" actId="14100"/>
          <ac:picMkLst>
            <pc:docMk/>
            <pc:sldMk cId="4138765677" sldId="402"/>
            <ac:picMk id="3" creationId="{4FE402C7-D9C4-11CA-9B3D-FA540BEC44E2}"/>
          </ac:picMkLst>
        </pc:picChg>
        <pc:picChg chg="add del mod">
          <ac:chgData name="금비 윤" userId="bf4ba83faf786613" providerId="LiveId" clId="{3DC0040C-9169-414E-8F95-D9EAE2AD8F06}" dt="2023-12-05T13:14:33.623" v="763" actId="21"/>
          <ac:picMkLst>
            <pc:docMk/>
            <pc:sldMk cId="4138765677" sldId="402"/>
            <ac:picMk id="5" creationId="{F63DF40A-A157-A769-AF90-88C235D8FCEB}"/>
          </ac:picMkLst>
        </pc:picChg>
      </pc:sldChg>
      <pc:sldChg chg="addSp modSp add mod">
        <pc:chgData name="금비 윤" userId="bf4ba83faf786613" providerId="LiveId" clId="{3DC0040C-9169-414E-8F95-D9EAE2AD8F06}" dt="2023-12-05T13:16:55.922" v="1088" actId="20577"/>
        <pc:sldMkLst>
          <pc:docMk/>
          <pc:sldMk cId="3132179816" sldId="403"/>
        </pc:sldMkLst>
        <pc:spChg chg="add mod">
          <ac:chgData name="금비 윤" userId="bf4ba83faf786613" providerId="LiveId" clId="{3DC0040C-9169-414E-8F95-D9EAE2AD8F06}" dt="2023-12-05T13:15:11.711" v="848" actId="1037"/>
          <ac:spMkLst>
            <pc:docMk/>
            <pc:sldMk cId="3132179816" sldId="403"/>
            <ac:spMk id="3" creationId="{E37FC818-B797-5141-2A4F-0F7B300DB199}"/>
          </ac:spMkLst>
        </pc:spChg>
        <pc:spChg chg="add mod">
          <ac:chgData name="금비 윤" userId="bf4ba83faf786613" providerId="LiveId" clId="{3DC0040C-9169-414E-8F95-D9EAE2AD8F06}" dt="2023-12-05T13:15:16.108" v="880" actId="1038"/>
          <ac:spMkLst>
            <pc:docMk/>
            <pc:sldMk cId="3132179816" sldId="403"/>
            <ac:spMk id="4" creationId="{00EB23C4-C206-EAA7-0FF3-BD1C6E7C20AD}"/>
          </ac:spMkLst>
        </pc:spChg>
        <pc:spChg chg="add mod">
          <ac:chgData name="금비 윤" userId="bf4ba83faf786613" providerId="LiveId" clId="{3DC0040C-9169-414E-8F95-D9EAE2AD8F06}" dt="2023-12-05T13:15:20.624" v="925" actId="1038"/>
          <ac:spMkLst>
            <pc:docMk/>
            <pc:sldMk cId="3132179816" sldId="403"/>
            <ac:spMk id="5" creationId="{D103F188-2786-E58E-D778-CE1A979F9D5F}"/>
          </ac:spMkLst>
        </pc:spChg>
        <pc:spChg chg="add mod">
          <ac:chgData name="금비 윤" userId="bf4ba83faf786613" providerId="LiveId" clId="{3DC0040C-9169-414E-8F95-D9EAE2AD8F06}" dt="2023-12-05T13:16:55.922" v="1088" actId="20577"/>
          <ac:spMkLst>
            <pc:docMk/>
            <pc:sldMk cId="3132179816" sldId="403"/>
            <ac:spMk id="7" creationId="{873A0AB0-24AB-C5DF-98DF-35FB5ADE762E}"/>
          </ac:spMkLst>
        </pc:spChg>
        <pc:picChg chg="add mod">
          <ac:chgData name="금비 윤" userId="bf4ba83faf786613" providerId="LiveId" clId="{3DC0040C-9169-414E-8F95-D9EAE2AD8F06}" dt="2023-12-05T13:14:51.624" v="768" actId="14100"/>
          <ac:picMkLst>
            <pc:docMk/>
            <pc:sldMk cId="3132179816" sldId="403"/>
            <ac:picMk id="2" creationId="{D315D7D6-A558-EBDE-926B-F9B2E4629A8D}"/>
          </ac:picMkLst>
        </pc:picChg>
      </pc:sldChg>
      <pc:sldChg chg="addSp delSp modSp add mod">
        <pc:chgData name="금비 윤" userId="bf4ba83faf786613" providerId="LiveId" clId="{3DC0040C-9169-414E-8F95-D9EAE2AD8F06}" dt="2023-12-06T02:21:57.694" v="3410" actId="14100"/>
        <pc:sldMkLst>
          <pc:docMk/>
          <pc:sldMk cId="256368115" sldId="404"/>
        </pc:sldMkLst>
        <pc:spChg chg="add mod">
          <ac:chgData name="금비 윤" userId="bf4ba83faf786613" providerId="LiveId" clId="{3DC0040C-9169-414E-8F95-D9EAE2AD8F06}" dt="2023-12-05T13:19:31.128" v="1111" actId="14100"/>
          <ac:spMkLst>
            <pc:docMk/>
            <pc:sldMk cId="256368115" sldId="404"/>
            <ac:spMk id="7" creationId="{130BBF3A-BC5B-5160-ACA0-B6EE95AF90CD}"/>
          </ac:spMkLst>
        </pc:spChg>
        <pc:spChg chg="add mod">
          <ac:chgData name="금비 윤" userId="bf4ba83faf786613" providerId="LiveId" clId="{3DC0040C-9169-414E-8F95-D9EAE2AD8F06}" dt="2023-12-05T13:21:22.309" v="1281" actId="1076"/>
          <ac:spMkLst>
            <pc:docMk/>
            <pc:sldMk cId="256368115" sldId="404"/>
            <ac:spMk id="8" creationId="{80FB482B-DF8E-1C08-C7A6-596149E76393}"/>
          </ac:spMkLst>
        </pc:spChg>
        <pc:spChg chg="add mod">
          <ac:chgData name="금비 윤" userId="bf4ba83faf786613" providerId="LiveId" clId="{3DC0040C-9169-414E-8F95-D9EAE2AD8F06}" dt="2023-12-05T13:24:46.166" v="1424" actId="1036"/>
          <ac:spMkLst>
            <pc:docMk/>
            <pc:sldMk cId="256368115" sldId="404"/>
            <ac:spMk id="9" creationId="{2987B558-AEF0-8CF4-DA88-EAB0FAC34537}"/>
          </ac:spMkLst>
        </pc:spChg>
        <pc:spChg chg="add mod">
          <ac:chgData name="금비 윤" userId="bf4ba83faf786613" providerId="LiveId" clId="{3DC0040C-9169-414E-8F95-D9EAE2AD8F06}" dt="2023-12-06T02:21:57.694" v="3410" actId="14100"/>
          <ac:spMkLst>
            <pc:docMk/>
            <pc:sldMk cId="256368115" sldId="404"/>
            <ac:spMk id="10" creationId="{6CDDFC39-5947-88AF-F139-690DAC73B43D}"/>
          </ac:spMkLst>
        </pc:spChg>
        <pc:spChg chg="add del mod">
          <ac:chgData name="금비 윤" userId="bf4ba83faf786613" providerId="LiveId" clId="{3DC0040C-9169-414E-8F95-D9EAE2AD8F06}" dt="2023-12-05T13:22:01.141" v="1408"/>
          <ac:spMkLst>
            <pc:docMk/>
            <pc:sldMk cId="256368115" sldId="404"/>
            <ac:spMk id="11" creationId="{2FC9DD84-4E34-CE2C-EBA6-9B5BA44BBB42}"/>
          </ac:spMkLst>
        </pc:spChg>
        <pc:picChg chg="add mod ord">
          <ac:chgData name="금비 윤" userId="bf4ba83faf786613" providerId="LiveId" clId="{3DC0040C-9169-414E-8F95-D9EAE2AD8F06}" dt="2023-12-05T14:11:00.680" v="3113" actId="14100"/>
          <ac:picMkLst>
            <pc:docMk/>
            <pc:sldMk cId="256368115" sldId="404"/>
            <ac:picMk id="3" creationId="{E0BE1E6D-4D16-C9B1-F788-F421F85DC4E1}"/>
          </ac:picMkLst>
        </pc:picChg>
        <pc:picChg chg="add mod ord modCrop">
          <ac:chgData name="금비 윤" userId="bf4ba83faf786613" providerId="LiveId" clId="{3DC0040C-9169-414E-8F95-D9EAE2AD8F06}" dt="2023-12-05T13:24:10.910" v="1416" actId="1076"/>
          <ac:picMkLst>
            <pc:docMk/>
            <pc:sldMk cId="256368115" sldId="404"/>
            <ac:picMk id="5" creationId="{FBAC8725-BF68-F556-4140-47DAD51054F0}"/>
          </ac:picMkLst>
        </pc:picChg>
        <pc:cxnChg chg="add mod">
          <ac:chgData name="금비 윤" userId="bf4ba83faf786613" providerId="LiveId" clId="{3DC0040C-9169-414E-8F95-D9EAE2AD8F06}" dt="2023-12-05T13:22:31.629" v="1414" actId="14100"/>
          <ac:cxnSpMkLst>
            <pc:docMk/>
            <pc:sldMk cId="256368115" sldId="404"/>
            <ac:cxnSpMk id="12" creationId="{A01A292C-29B7-E999-E0A9-883A13446959}"/>
          </ac:cxnSpMkLst>
        </pc:cxnChg>
      </pc:sldChg>
      <pc:sldChg chg="addSp modSp add mod">
        <pc:chgData name="금비 윤" userId="bf4ba83faf786613" providerId="LiveId" clId="{3DC0040C-9169-414E-8F95-D9EAE2AD8F06}" dt="2023-12-05T13:48:51.397" v="2970" actId="14100"/>
        <pc:sldMkLst>
          <pc:docMk/>
          <pc:sldMk cId="3442496173" sldId="405"/>
        </pc:sldMkLst>
        <pc:spChg chg="add mod">
          <ac:chgData name="금비 윤" userId="bf4ba83faf786613" providerId="LiveId" clId="{3DC0040C-9169-414E-8F95-D9EAE2AD8F06}" dt="2023-12-05T13:24:54.598" v="1427" actId="14100"/>
          <ac:spMkLst>
            <pc:docMk/>
            <pc:sldMk cId="3442496173" sldId="405"/>
            <ac:spMk id="4" creationId="{AF9385FF-633F-A593-3705-A99888B92C23}"/>
          </ac:spMkLst>
        </pc:spChg>
        <pc:spChg chg="add mod">
          <ac:chgData name="금비 윤" userId="bf4ba83faf786613" providerId="LiveId" clId="{3DC0040C-9169-414E-8F95-D9EAE2AD8F06}" dt="2023-12-05T13:25:02.207" v="1458" actId="1037"/>
          <ac:spMkLst>
            <pc:docMk/>
            <pc:sldMk cId="3442496173" sldId="405"/>
            <ac:spMk id="5" creationId="{2918B0AF-1C29-8312-460D-4F1D6F3BAB47}"/>
          </ac:spMkLst>
        </pc:spChg>
        <pc:spChg chg="add mod">
          <ac:chgData name="금비 윤" userId="bf4ba83faf786613" providerId="LiveId" clId="{3DC0040C-9169-414E-8F95-D9EAE2AD8F06}" dt="2023-12-05T13:25:14.481" v="1571" actId="14100"/>
          <ac:spMkLst>
            <pc:docMk/>
            <pc:sldMk cId="3442496173" sldId="405"/>
            <ac:spMk id="7" creationId="{CCBAE35C-99B9-71E9-6CCF-03FBC13824D7}"/>
          </ac:spMkLst>
        </pc:spChg>
        <pc:spChg chg="add mod">
          <ac:chgData name="금비 윤" userId="bf4ba83faf786613" providerId="LiveId" clId="{3DC0040C-9169-414E-8F95-D9EAE2AD8F06}" dt="2023-12-05T13:48:51.397" v="2970" actId="14100"/>
          <ac:spMkLst>
            <pc:docMk/>
            <pc:sldMk cId="3442496173" sldId="405"/>
            <ac:spMk id="8" creationId="{7D527526-4AF7-E1FB-18DC-B64DED746747}"/>
          </ac:spMkLst>
        </pc:spChg>
        <pc:spChg chg="add mod">
          <ac:chgData name="금비 윤" userId="bf4ba83faf786613" providerId="LiveId" clId="{3DC0040C-9169-414E-8F95-D9EAE2AD8F06}" dt="2023-12-05T13:28:22.902" v="2023" actId="14100"/>
          <ac:spMkLst>
            <pc:docMk/>
            <pc:sldMk cId="3442496173" sldId="405"/>
            <ac:spMk id="9" creationId="{BEC5F9F7-C7F5-B87F-0B9D-E2D7959ACD2C}"/>
          </ac:spMkLst>
        </pc:spChg>
        <pc:picChg chg="add mod">
          <ac:chgData name="금비 윤" userId="bf4ba83faf786613" providerId="LiveId" clId="{3DC0040C-9169-414E-8F95-D9EAE2AD8F06}" dt="2023-12-05T13:24:56.883" v="1430" actId="1076"/>
          <ac:picMkLst>
            <pc:docMk/>
            <pc:sldMk cId="3442496173" sldId="405"/>
            <ac:picMk id="3" creationId="{DA29A32D-812A-A11F-66C6-BEFFA6E59348}"/>
          </ac:picMkLst>
        </pc:picChg>
      </pc:sldChg>
      <pc:sldChg chg="addSp modSp add mod modAnim">
        <pc:chgData name="금비 윤" userId="bf4ba83faf786613" providerId="LiveId" clId="{3DC0040C-9169-414E-8F95-D9EAE2AD8F06}" dt="2023-12-05T14:10:30.313" v="3110"/>
        <pc:sldMkLst>
          <pc:docMk/>
          <pc:sldMk cId="3638529703" sldId="406"/>
        </pc:sldMkLst>
        <pc:spChg chg="add mod">
          <ac:chgData name="금비 윤" userId="bf4ba83faf786613" providerId="LiveId" clId="{3DC0040C-9169-414E-8F95-D9EAE2AD8F06}" dt="2023-12-05T13:32:26.118" v="2093" actId="20577"/>
          <ac:spMkLst>
            <pc:docMk/>
            <pc:sldMk cId="3638529703" sldId="406"/>
            <ac:spMk id="2" creationId="{8C42E03C-9284-1AAC-EC5D-8ACF5E0E8B4A}"/>
          </ac:spMkLst>
        </pc:spChg>
        <pc:picChg chg="add mod modCrop">
          <ac:chgData name="금비 윤" userId="bf4ba83faf786613" providerId="LiveId" clId="{3DC0040C-9169-414E-8F95-D9EAE2AD8F06}" dt="2023-12-05T14:01:16.178" v="3034"/>
          <ac:picMkLst>
            <pc:docMk/>
            <pc:sldMk cId="3638529703" sldId="406"/>
            <ac:picMk id="3" creationId="{FA25581B-962A-ABEA-B5B3-7F4D2DDD4EFB}"/>
          </ac:picMkLst>
        </pc:picChg>
      </pc:sldChg>
      <pc:sldChg chg="delSp modSp add mod">
        <pc:chgData name="금비 윤" userId="bf4ba83faf786613" providerId="LiveId" clId="{3DC0040C-9169-414E-8F95-D9EAE2AD8F06}" dt="2023-12-05T13:52:26.325" v="3032" actId="207"/>
        <pc:sldMkLst>
          <pc:docMk/>
          <pc:sldMk cId="804771538" sldId="407"/>
        </pc:sldMkLst>
        <pc:spChg chg="del mod">
          <ac:chgData name="금비 윤" userId="bf4ba83faf786613" providerId="LiveId" clId="{3DC0040C-9169-414E-8F95-D9EAE2AD8F06}" dt="2023-12-05T13:42:47.048" v="2651" actId="478"/>
          <ac:spMkLst>
            <pc:docMk/>
            <pc:sldMk cId="804771538" sldId="407"/>
            <ac:spMk id="2" creationId="{FEAD5345-4BE6-1DAE-B86D-F193DE44AE74}"/>
          </ac:spMkLst>
        </pc:spChg>
        <pc:spChg chg="del">
          <ac:chgData name="금비 윤" userId="bf4ba83faf786613" providerId="LiveId" clId="{3DC0040C-9169-414E-8F95-D9EAE2AD8F06}" dt="2023-12-05T13:42:27.788" v="2648" actId="478"/>
          <ac:spMkLst>
            <pc:docMk/>
            <pc:sldMk cId="804771538" sldId="407"/>
            <ac:spMk id="3" creationId="{7DD3265D-2327-5C4F-BA08-D7F5C6C8B3F4}"/>
          </ac:spMkLst>
        </pc:spChg>
        <pc:spChg chg="mod">
          <ac:chgData name="금비 윤" userId="bf4ba83faf786613" providerId="LiveId" clId="{3DC0040C-9169-414E-8F95-D9EAE2AD8F06}" dt="2023-12-05T13:52:26.325" v="3032" actId="207"/>
          <ac:spMkLst>
            <pc:docMk/>
            <pc:sldMk cId="804771538" sldId="407"/>
            <ac:spMk id="24" creationId="{7CEE3061-3139-BE60-82A0-8A72755F67F8}"/>
          </ac:spMkLst>
        </pc:spChg>
        <pc:spChg chg="mod">
          <ac:chgData name="금비 윤" userId="bf4ba83faf786613" providerId="LiveId" clId="{3DC0040C-9169-414E-8F95-D9EAE2AD8F06}" dt="2023-12-05T13:50:37.078" v="3012" actId="6549"/>
          <ac:spMkLst>
            <pc:docMk/>
            <pc:sldMk cId="804771538" sldId="407"/>
            <ac:spMk id="26" creationId="{FA235E3C-6A93-B0B8-BCE2-B0595E374E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2023-12-06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2023-12-06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12431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12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915825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25435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74960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16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6343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17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97805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18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630113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19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158316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33577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9492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6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8518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7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6730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8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264009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9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68181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10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2023-12-06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8516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콘텐츠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/>
              <a:t>클릭하여 편집</a:t>
            </a: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차트 막대 시간 표시 막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콘텐츠 2열(비교 슬라이드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ko-KR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jp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xtbox.tistory.com/entry/Unity-%EC%9C%A0%EB%8B%88%ED%8B%B0-%EB%B0%B0%EA%B2%BD%EC%9D%8C%EC%95%85-%EB%84%A3%EA%B8%B0-%EB%B0%B0%EA%B2%BD%EC%9D%8C%EC%95%85-%EB%B0%9B%EA%B8%B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la-NZKt9pj0" TargetMode="External"/><Relationship Id="rId4" Type="http://schemas.openxmlformats.org/officeDocument/2006/relationships/hyperlink" Target="https://gmls.tistory.com/7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en-US" altLang="ko-KR" dirty="0"/>
              <a:t>Unity Audio</a:t>
            </a:r>
            <a:endParaRPr lang="ko-KR" dirty="0"/>
          </a:p>
        </p:txBody>
      </p:sp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2020904053 </a:t>
            </a:r>
            <a:r>
              <a:rPr lang="ko-KR" altLang="en-US" dirty="0"/>
              <a:t>윤금비</a:t>
            </a:r>
            <a:endParaRPr lang="ko-KR" dirty="0"/>
          </a:p>
        </p:txBody>
      </p:sp>
      <p:pic>
        <p:nvPicPr>
          <p:cNvPr id="5" name="그림 4" descr="폰트, 그래픽, 텍스트, 블랙이(가) 표시된 사진&#10;&#10;자동 생성된 설명">
            <a:extLst>
              <a:ext uri="{FF2B5EF4-FFF2-40B4-BE49-F238E27FC236}">
                <a16:creationId xmlns:a16="http://schemas.microsoft.com/office/drawing/2014/main" id="{1DDB8B02-1E10-739E-0AE6-818AD9A0A0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759" b="-8081"/>
          <a:stretch/>
        </p:blipFill>
        <p:spPr>
          <a:xfrm>
            <a:off x="7546499" y="3191763"/>
            <a:ext cx="585787" cy="6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59923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4800" dirty="0"/>
              <a:t>3</a:t>
            </a:r>
            <a:r>
              <a:rPr lang="en-US" altLang="ko-K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ko-KR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오디오 소스 설정 </a:t>
            </a:r>
            <a:br>
              <a:rPr lang="en-US" altLang="ko-K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ko-KR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살펴보기</a:t>
            </a:r>
            <a:endParaRPr lang="ko-KR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10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331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11</a:t>
            </a:fld>
            <a:endParaRPr lang="ko-KR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CEE3061-3139-BE60-82A0-8A72755F67F8}"/>
              </a:ext>
            </a:extLst>
          </p:cNvPr>
          <p:cNvSpPr txBox="1">
            <a:spLocks/>
          </p:cNvSpPr>
          <p:nvPr/>
        </p:nvSpPr>
        <p:spPr>
          <a:xfrm>
            <a:off x="3997643" y="970793"/>
            <a:ext cx="5951220" cy="578560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Audio Clip : </a:t>
            </a:r>
            <a:r>
              <a:rPr lang="ko-KR" altLang="en-US" dirty="0"/>
              <a:t>재생될 사운드 클립에 대한 오디오 데이터</a:t>
            </a:r>
            <a:endParaRPr lang="en-US" altLang="ko-KR" dirty="0"/>
          </a:p>
          <a:p>
            <a:r>
              <a:rPr lang="en-US" altLang="ko-KR" dirty="0"/>
              <a:t>Output : </a:t>
            </a:r>
            <a:r>
              <a:rPr lang="ko-KR" altLang="en-US" dirty="0"/>
              <a:t>클립을 오디오 믹서에 출력하도록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Mute :  </a:t>
            </a:r>
            <a:r>
              <a:rPr lang="ko-KR" altLang="en-US" dirty="0" err="1"/>
              <a:t>음소거인</a:t>
            </a:r>
            <a:r>
              <a:rPr lang="ko-KR" altLang="en-US" dirty="0"/>
              <a:t> 상태로 재생</a:t>
            </a:r>
            <a:endParaRPr lang="en-US" altLang="ko-KR" dirty="0"/>
          </a:p>
          <a:p>
            <a:r>
              <a:rPr lang="en-US" altLang="ko-KR" dirty="0"/>
              <a:t>Play on Awake : </a:t>
            </a:r>
            <a:r>
              <a:rPr lang="ko-KR" altLang="en-US" dirty="0"/>
              <a:t>시작하면 음악이 바로 실행되도록</a:t>
            </a:r>
            <a:endParaRPr lang="en-US" altLang="ko-KR" dirty="0"/>
          </a:p>
          <a:p>
            <a:r>
              <a:rPr lang="en-US" altLang="ko-KR" dirty="0"/>
              <a:t>Loop : </a:t>
            </a:r>
            <a:r>
              <a:rPr lang="ko-KR" altLang="en-US" dirty="0"/>
              <a:t>반복 여부</a:t>
            </a:r>
            <a:endParaRPr lang="en-US" altLang="ko-KR" dirty="0"/>
          </a:p>
          <a:p>
            <a:r>
              <a:rPr lang="en-US" altLang="ko-KR" dirty="0"/>
              <a:t>Priority : </a:t>
            </a:r>
            <a:r>
              <a:rPr lang="ko-KR" altLang="en-US" dirty="0"/>
              <a:t>높을수록 우선 재생</a:t>
            </a:r>
            <a:endParaRPr lang="en-US" altLang="ko-KR" dirty="0"/>
          </a:p>
          <a:p>
            <a:r>
              <a:rPr lang="en-US" altLang="ko-KR" dirty="0"/>
              <a:t>Volume : </a:t>
            </a:r>
            <a:r>
              <a:rPr lang="ko-KR" altLang="en-US" dirty="0"/>
              <a:t>음악 크기</a:t>
            </a:r>
            <a:endParaRPr lang="en-US" altLang="ko-KR" dirty="0"/>
          </a:p>
          <a:p>
            <a:r>
              <a:rPr lang="en-US" altLang="ko-KR" dirty="0"/>
              <a:t>Pitch : </a:t>
            </a:r>
            <a:r>
              <a:rPr lang="ko-KR" altLang="en-US" dirty="0"/>
              <a:t>음악의 빠르기</a:t>
            </a:r>
            <a:endParaRPr lang="en-US" altLang="ko-KR" dirty="0"/>
          </a:p>
          <a:p>
            <a:endParaRPr lang="en-US" altLang="ko-KR" dirty="0"/>
          </a:p>
          <a:p>
            <a:endParaRPr lang="ko-KR" dirty="0"/>
          </a:p>
        </p:txBody>
      </p:sp>
      <p:pic>
        <p:nvPicPr>
          <p:cNvPr id="3" name="그림 2" descr="멀티미디어 소프트웨어, 소프트웨어, 스크린샷, 텍스트이(가) 표시된 사진&#10;&#10;자동 생성된 설명">
            <a:extLst>
              <a:ext uri="{FF2B5EF4-FFF2-40B4-BE49-F238E27FC236}">
                <a16:creationId xmlns:a16="http://schemas.microsoft.com/office/drawing/2014/main" id="{336E9F91-DF55-3146-1269-E201F1687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54" t="8009" r="938" b="8009"/>
          <a:stretch/>
        </p:blipFill>
        <p:spPr>
          <a:xfrm>
            <a:off x="0" y="0"/>
            <a:ext cx="3541395" cy="736707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CD41F816-CC8A-C468-B8F2-934630F4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0E96FD-92B2-93A2-89C2-509B544C2C84}"/>
              </a:ext>
            </a:extLst>
          </p:cNvPr>
          <p:cNvSpPr/>
          <p:nvPr/>
        </p:nvSpPr>
        <p:spPr>
          <a:xfrm>
            <a:off x="198850" y="2128875"/>
            <a:ext cx="2930430" cy="9292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7F15D0-4273-BE0E-B160-1050A524FCD3}"/>
              </a:ext>
            </a:extLst>
          </p:cNvPr>
          <p:cNvSpPr/>
          <p:nvPr/>
        </p:nvSpPr>
        <p:spPr>
          <a:xfrm>
            <a:off x="198850" y="3683355"/>
            <a:ext cx="2930430" cy="1650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62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 useBgFill="1">
        <p:nvSpPr>
          <p:cNvPr id="46" name="직사각형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31043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</a:t>
            </a:r>
            <a:r>
              <a:rPr lang="ko-KR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버튼 클릭 효과음 넣기</a:t>
            </a:r>
            <a:endParaRPr lang="ko-KR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endParaRPr lang="ko-K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12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13</a:t>
            </a:fld>
            <a:endParaRPr lang="ko-KR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8BA8665-5DED-28A0-7E7E-F45EF6D2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9100"/>
            <a:ext cx="12192000" cy="77851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53D2B6-233D-0701-A3B3-5D97164BCC77}"/>
              </a:ext>
            </a:extLst>
          </p:cNvPr>
          <p:cNvSpPr/>
          <p:nvPr/>
        </p:nvSpPr>
        <p:spPr>
          <a:xfrm>
            <a:off x="7513381" y="5802312"/>
            <a:ext cx="2435481" cy="346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12410C-AA88-9F6B-4BB9-E7A01E8EF063}"/>
              </a:ext>
            </a:extLst>
          </p:cNvPr>
          <p:cNvSpPr/>
          <p:nvPr/>
        </p:nvSpPr>
        <p:spPr>
          <a:xfrm>
            <a:off x="9824781" y="4341812"/>
            <a:ext cx="2435481" cy="346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B313EB-6123-A90C-1188-8DEBF2956278}"/>
              </a:ext>
            </a:extLst>
          </p:cNvPr>
          <p:cNvSpPr/>
          <p:nvPr/>
        </p:nvSpPr>
        <p:spPr>
          <a:xfrm>
            <a:off x="4897485" y="1637730"/>
            <a:ext cx="2397030" cy="953070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 생성</a:t>
            </a:r>
          </a:p>
        </p:txBody>
      </p:sp>
    </p:spTree>
    <p:extLst>
      <p:ext uri="{BB962C8B-B14F-4D97-AF65-F5344CB8AC3E}">
        <p14:creationId xmlns:p14="http://schemas.microsoft.com/office/powerpoint/2010/main" val="243241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14</a:t>
            </a:fld>
            <a:endParaRPr lang="ko-KR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FE402C7-D9C4-11CA-9B3D-FA540BEC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200"/>
            <a:ext cx="12192000" cy="7797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38DCF7-5EC2-C765-5606-2626CED26849}"/>
              </a:ext>
            </a:extLst>
          </p:cNvPr>
          <p:cNvSpPr/>
          <p:nvPr/>
        </p:nvSpPr>
        <p:spPr>
          <a:xfrm>
            <a:off x="7640381" y="4227512"/>
            <a:ext cx="2435481" cy="346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765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15</a:t>
            </a:fld>
            <a:endParaRPr lang="ko-KR"/>
          </a:p>
        </p:txBody>
      </p:sp>
      <p:pic>
        <p:nvPicPr>
          <p:cNvPr id="2" name="그림 1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315D7D6-A558-EBDE-926B-F9B2E462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9900"/>
            <a:ext cx="12192000" cy="8001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7FC818-B797-5141-2A4F-0F7B300DB199}"/>
              </a:ext>
            </a:extLst>
          </p:cNvPr>
          <p:cNvSpPr/>
          <p:nvPr/>
        </p:nvSpPr>
        <p:spPr>
          <a:xfrm>
            <a:off x="9342181" y="595312"/>
            <a:ext cx="2435481" cy="346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EB23C4-C206-EAA7-0FF3-BD1C6E7C20AD}"/>
              </a:ext>
            </a:extLst>
          </p:cNvPr>
          <p:cNvSpPr/>
          <p:nvPr/>
        </p:nvSpPr>
        <p:spPr>
          <a:xfrm>
            <a:off x="9545381" y="2360612"/>
            <a:ext cx="2435481" cy="346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03F188-2786-E58E-D778-CE1A979F9D5F}"/>
              </a:ext>
            </a:extLst>
          </p:cNvPr>
          <p:cNvSpPr/>
          <p:nvPr/>
        </p:nvSpPr>
        <p:spPr>
          <a:xfrm>
            <a:off x="9596181" y="4913312"/>
            <a:ext cx="2435481" cy="346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3A0AB0-24AB-C5DF-98DF-35FB5ADE762E}"/>
              </a:ext>
            </a:extLst>
          </p:cNvPr>
          <p:cNvSpPr/>
          <p:nvPr/>
        </p:nvSpPr>
        <p:spPr>
          <a:xfrm>
            <a:off x="2962370" y="1028130"/>
            <a:ext cx="5229130" cy="1523046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/>
              <a:t>Create empty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이름 </a:t>
            </a:r>
            <a:r>
              <a:rPr lang="en-US" altLang="ko-KR" dirty="0"/>
              <a:t>‘audio’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Add component -&gt; audio source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132179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0BE1E6D-4D16-C9B1-F788-F421F85D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7040"/>
            <a:ext cx="12192000" cy="7741920"/>
          </a:xfrm>
          <a:prstGeom prst="rect">
            <a:avLst/>
          </a:prstGeom>
        </p:spPr>
      </p:pic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AC8725-BF68-F556-4140-47DAD5105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12" t="22257" r="13210" b="49678"/>
          <a:stretch/>
        </p:blipFill>
        <p:spPr>
          <a:xfrm>
            <a:off x="2501900" y="1435100"/>
            <a:ext cx="3594100" cy="2209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16</a:t>
            </a:fld>
            <a:endParaRPr 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0BBF3A-BC5B-5160-ACA0-B6EE95AF90CD}"/>
              </a:ext>
            </a:extLst>
          </p:cNvPr>
          <p:cNvSpPr/>
          <p:nvPr/>
        </p:nvSpPr>
        <p:spPr>
          <a:xfrm>
            <a:off x="11239500" y="3048000"/>
            <a:ext cx="8025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FB482B-DF8E-1C08-C7A6-596149E76393}"/>
              </a:ext>
            </a:extLst>
          </p:cNvPr>
          <p:cNvSpPr/>
          <p:nvPr/>
        </p:nvSpPr>
        <p:spPr>
          <a:xfrm>
            <a:off x="4067270" y="4318477"/>
            <a:ext cx="5229130" cy="1523046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/>
              <a:t>Button</a:t>
            </a:r>
            <a:r>
              <a:rPr lang="ko-KR" altLang="en-US" dirty="0"/>
              <a:t>에 들어가서 </a:t>
            </a:r>
            <a:r>
              <a:rPr lang="en-US" altLang="ko-KR" dirty="0"/>
              <a:t>On Click()</a:t>
            </a:r>
            <a:r>
              <a:rPr lang="ko-KR" altLang="en-US" dirty="0"/>
              <a:t> 추가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전에 만든 </a:t>
            </a:r>
            <a:r>
              <a:rPr lang="en-US" altLang="ko-KR" dirty="0"/>
              <a:t>‘audio’</a:t>
            </a:r>
            <a:r>
              <a:rPr lang="ko-KR" altLang="en-US" dirty="0"/>
              <a:t>를 </a:t>
            </a:r>
            <a:r>
              <a:rPr lang="en-US" altLang="ko-KR" dirty="0"/>
              <a:t>drag &amp; drop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87B558-AEF0-8CF4-DA88-EAB0FAC34537}"/>
              </a:ext>
            </a:extLst>
          </p:cNvPr>
          <p:cNvSpPr/>
          <p:nvPr/>
        </p:nvSpPr>
        <p:spPr>
          <a:xfrm>
            <a:off x="12573000" y="3213100"/>
            <a:ext cx="8025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DDFC39-5947-88AF-F139-690DAC73B43D}"/>
              </a:ext>
            </a:extLst>
          </p:cNvPr>
          <p:cNvSpPr/>
          <p:nvPr/>
        </p:nvSpPr>
        <p:spPr>
          <a:xfrm>
            <a:off x="7457440" y="1397000"/>
            <a:ext cx="939800" cy="238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01A292C-29B7-E999-E0A9-883A13446959}"/>
              </a:ext>
            </a:extLst>
          </p:cNvPr>
          <p:cNvCxnSpPr>
            <a:cxnSpLocks/>
          </p:cNvCxnSpPr>
          <p:nvPr/>
        </p:nvCxnSpPr>
        <p:spPr>
          <a:xfrm>
            <a:off x="3378200" y="2146300"/>
            <a:ext cx="1714500" cy="901700"/>
          </a:xfrm>
          <a:prstGeom prst="bentConnector3">
            <a:avLst>
              <a:gd name="adj1" fmla="val 111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17</a:t>
            </a:fld>
            <a:endParaRPr lang="ko-KR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A29A32D-812A-A11F-66C6-BEFFA6E5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9100"/>
            <a:ext cx="12192000" cy="7886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385FF-633F-A593-3705-A99888B92C23}"/>
              </a:ext>
            </a:extLst>
          </p:cNvPr>
          <p:cNvSpPr/>
          <p:nvPr/>
        </p:nvSpPr>
        <p:spPr>
          <a:xfrm>
            <a:off x="10393750" y="2472556"/>
            <a:ext cx="1692274" cy="359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18B0AF-1C29-8312-460D-4F1D6F3BAB47}"/>
              </a:ext>
            </a:extLst>
          </p:cNvPr>
          <p:cNvSpPr/>
          <p:nvPr/>
        </p:nvSpPr>
        <p:spPr>
          <a:xfrm>
            <a:off x="10419150" y="3615556"/>
            <a:ext cx="1692274" cy="359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BAE35C-99B9-71E9-6CCF-03FBC13824D7}"/>
              </a:ext>
            </a:extLst>
          </p:cNvPr>
          <p:cNvSpPr/>
          <p:nvPr/>
        </p:nvSpPr>
        <p:spPr>
          <a:xfrm>
            <a:off x="7409250" y="6661100"/>
            <a:ext cx="3009900" cy="374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527526-4AF7-E1FB-18DC-B64DED746747}"/>
              </a:ext>
            </a:extLst>
          </p:cNvPr>
          <p:cNvSpPr/>
          <p:nvPr/>
        </p:nvSpPr>
        <p:spPr>
          <a:xfrm>
            <a:off x="2180120" y="3429000"/>
            <a:ext cx="6303480" cy="1523046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/>
              <a:t>No function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Audio source -&gt; </a:t>
            </a:r>
            <a:r>
              <a:rPr lang="en-US" altLang="ko-KR" dirty="0" err="1"/>
              <a:t>PlayOneShot</a:t>
            </a:r>
            <a:r>
              <a:rPr lang="en-US" altLang="ko-KR" dirty="0"/>
              <a:t>(</a:t>
            </a:r>
            <a:r>
              <a:rPr lang="ko-KR" altLang="en-US" dirty="0"/>
              <a:t>특정 클립 한 번만 재생하도록 함</a:t>
            </a:r>
            <a:r>
              <a:rPr lang="en-US" altLang="ko-KR" dirty="0"/>
              <a:t>) </a:t>
            </a:r>
            <a:r>
              <a:rPr lang="ko-KR" altLang="en-US" dirty="0"/>
              <a:t>선택 후 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아래 </a:t>
            </a:r>
            <a:r>
              <a:rPr lang="en-US" altLang="ko-KR" dirty="0"/>
              <a:t>‘None’</a:t>
            </a:r>
            <a:r>
              <a:rPr lang="ko-KR" altLang="en-US" dirty="0"/>
              <a:t>으로 표시된 칸에 </a:t>
            </a:r>
            <a:endParaRPr lang="en-US" altLang="ko-KR" dirty="0"/>
          </a:p>
          <a:p>
            <a:pPr algn="ctr"/>
            <a:r>
              <a:rPr lang="ko-KR" altLang="en-US" dirty="0"/>
              <a:t>효과음 </a:t>
            </a:r>
            <a:r>
              <a:rPr lang="en-US" altLang="ko-KR" dirty="0"/>
              <a:t>drag &amp; drop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C5F9F7-C7F5-B87F-0B9D-E2D7959ACD2C}"/>
              </a:ext>
            </a:extLst>
          </p:cNvPr>
          <p:cNvSpPr/>
          <p:nvPr/>
        </p:nvSpPr>
        <p:spPr>
          <a:xfrm>
            <a:off x="1955800" y="4826000"/>
            <a:ext cx="1092200" cy="1117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496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18</a:t>
            </a:fld>
            <a:endParaRPr 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42E03C-9284-1AAC-EC5D-8ACF5E0E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178096" cy="1106805"/>
          </a:xfrm>
        </p:spPr>
        <p:txBody>
          <a:bodyPr rtlCol="0"/>
          <a:lstStyle/>
          <a:p>
            <a:pPr rtl="0"/>
            <a:r>
              <a:rPr lang="en-US" altLang="ko-KR" sz="2800" dirty="0"/>
              <a:t>4. </a:t>
            </a:r>
            <a:r>
              <a:rPr lang="ko-KR" altLang="en-US" sz="2800" dirty="0"/>
              <a:t>응용</a:t>
            </a:r>
            <a:r>
              <a:rPr lang="en-US" altLang="ko-KR" sz="2800" dirty="0"/>
              <a:t>) </a:t>
            </a:r>
            <a:r>
              <a:rPr lang="ko-KR" altLang="en-US" sz="2800" dirty="0"/>
              <a:t>버튼 클릭 효과음 </a:t>
            </a:r>
            <a:r>
              <a:rPr lang="en-US" altLang="ko-KR" sz="2800" dirty="0"/>
              <a:t>- </a:t>
            </a:r>
            <a:r>
              <a:rPr lang="ko-KR" altLang="en-US" sz="2800" dirty="0"/>
              <a:t>완성</a:t>
            </a:r>
            <a:endParaRPr lang="ko-KR" sz="2800" dirty="0"/>
          </a:p>
        </p:txBody>
      </p:sp>
      <p:pic>
        <p:nvPicPr>
          <p:cNvPr id="3" name="효과음">
            <a:hlinkClick r:id="" action="ppaction://media"/>
            <a:extLst>
              <a:ext uri="{FF2B5EF4-FFF2-40B4-BE49-F238E27FC236}">
                <a16:creationId xmlns:a16="http://schemas.microsoft.com/office/drawing/2014/main" id="{FA25581B-962A-ABEA-B5B3-7F4D2DDD4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375" t="14816" r="51666" b="43518"/>
          <a:stretch>
            <a:fillRect/>
          </a:stretch>
        </p:blipFill>
        <p:spPr>
          <a:xfrm>
            <a:off x="3467100" y="2087245"/>
            <a:ext cx="4749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2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19</a:t>
            </a:fld>
            <a:endParaRPr lang="ko-KR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CEE3061-3139-BE60-82A0-8A72755F67F8}"/>
              </a:ext>
            </a:extLst>
          </p:cNvPr>
          <p:cNvSpPr txBox="1">
            <a:spLocks/>
          </p:cNvSpPr>
          <p:nvPr/>
        </p:nvSpPr>
        <p:spPr>
          <a:xfrm>
            <a:off x="746442" y="1466093"/>
            <a:ext cx="10178096" cy="341551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hlinkClick r:id="rId3"/>
              </a:rPr>
              <a:t>https://textbox.tistory.com/entry/Unity-%EC%9C%A0%EB%8B%88%ED%8B%B0-%EB%B0%B0%EA%B2%BD%EC%9D%8C%EC%95%85-%EB%84%A3%EA%B8%B0-%EB%B0%B0%EA%B2%BD%EC%9D%8C%EC%95%85-%EB%B0%9B%EA%B8%B0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https://gmls.tistory.com/74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https://www.youtube.com/watch?v=la-NZKt9pj0</a:t>
            </a:r>
            <a:endParaRPr lang="en-US" altLang="ko-KR" sz="1600" dirty="0"/>
          </a:p>
          <a:p>
            <a:r>
              <a:rPr lang="ko-KR" altLang="en-US" sz="1600" dirty="0"/>
              <a:t> 링크 </a:t>
            </a:r>
            <a:r>
              <a:rPr lang="en-US" altLang="ko-KR" sz="1600" dirty="0"/>
              <a:t>- https://geumbi4.github.io/webgl_audio/</a:t>
            </a:r>
            <a:endParaRPr lang="ko-KR" sz="1600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A235E3C-6A93-B0B8-BCE2-B0595E37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178096" cy="1106805"/>
          </a:xfrm>
        </p:spPr>
        <p:txBody>
          <a:bodyPr rtlCol="0"/>
          <a:lstStyle/>
          <a:p>
            <a:pPr rtl="0"/>
            <a:r>
              <a:rPr lang="ko-KR" altLang="en-US" sz="2800" dirty="0"/>
              <a:t>자료 </a:t>
            </a:r>
            <a:r>
              <a:rPr lang="en-US" altLang="ko-KR" sz="2800" dirty="0"/>
              <a:t>&amp; </a:t>
            </a:r>
            <a:r>
              <a:rPr lang="ko-KR" altLang="en-US" sz="2800" dirty="0"/>
              <a:t>출처</a:t>
            </a:r>
            <a:endParaRPr lang="ko-KR" sz="2800" dirty="0"/>
          </a:p>
        </p:txBody>
      </p:sp>
    </p:spTree>
    <p:extLst>
      <p:ext uri="{BB962C8B-B14F-4D97-AF65-F5344CB8AC3E}">
        <p14:creationId xmlns:p14="http://schemas.microsoft.com/office/powerpoint/2010/main" val="260963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ko-KR" altLang="en-US" dirty="0"/>
              <a:t>목차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677306"/>
            <a:ext cx="5303837" cy="3415519"/>
          </a:xfrm>
        </p:spPr>
        <p:txBody>
          <a:bodyPr rtlCol="0"/>
          <a:lstStyle/>
          <a:p>
            <a:pPr marL="457200" indent="-457200" rtl="0">
              <a:buAutoNum type="arabicPeriod"/>
            </a:pPr>
            <a:r>
              <a:rPr lang="ko-KR" altLang="en-US" dirty="0"/>
              <a:t>오디오 구성</a:t>
            </a:r>
            <a:endParaRPr lang="en-US" altLang="ko-KR" dirty="0"/>
          </a:p>
          <a:p>
            <a:pPr marL="457200" indent="-457200" rtl="0">
              <a:buAutoNum type="arabicPeriod"/>
            </a:pPr>
            <a:r>
              <a:rPr lang="ko-KR" altLang="en-US" dirty="0" err="1"/>
              <a:t>에셋스토어를</a:t>
            </a:r>
            <a:r>
              <a:rPr lang="ko-KR" altLang="en-US" dirty="0"/>
              <a:t> 이용해 배경음악 넣기</a:t>
            </a:r>
            <a:r>
              <a:rPr lang="en-US" altLang="ko-KR" dirty="0"/>
              <a:t> </a:t>
            </a:r>
            <a:endParaRPr lang="ko-KR" dirty="0"/>
          </a:p>
          <a:p>
            <a:pPr marL="457200" indent="-457200" rtl="0">
              <a:buAutoNum type="arabicPeriod" startAt="3"/>
            </a:pPr>
            <a:r>
              <a:rPr lang="ko-KR" altLang="en-US" dirty="0"/>
              <a:t>오디오 소스 설정 살펴보기</a:t>
            </a:r>
            <a:endParaRPr lang="en-US" altLang="ko-KR" dirty="0"/>
          </a:p>
          <a:p>
            <a:pPr marL="457200" indent="-457200" rtl="0">
              <a:buAutoNum type="arabicPeriod" startAt="3"/>
            </a:pPr>
            <a:r>
              <a:rPr lang="ko-KR" altLang="en-US" dirty="0"/>
              <a:t>응용</a:t>
            </a:r>
            <a:r>
              <a:rPr lang="en-US" altLang="ko-KR" dirty="0"/>
              <a:t>) </a:t>
            </a:r>
            <a:r>
              <a:rPr lang="ko-KR" altLang="en-US" dirty="0"/>
              <a:t>버튼 클릭 효과음 넣기</a:t>
            </a:r>
            <a:endParaRPr lang="en-US" altLang="ko-KR" dirty="0"/>
          </a:p>
          <a:p>
            <a:pPr marL="457200" indent="-457200" rtl="0">
              <a:buAutoNum type="arabicPeriod" startAt="3"/>
            </a:pPr>
            <a:r>
              <a:rPr lang="ko-KR" altLang="en-US" dirty="0"/>
              <a:t>자료 </a:t>
            </a:r>
            <a:r>
              <a:rPr lang="en-US" altLang="ko-KR" dirty="0"/>
              <a:t>&amp; </a:t>
            </a:r>
            <a:r>
              <a:rPr lang="ko-KR" altLang="en-US" dirty="0"/>
              <a:t>출처</a:t>
            </a:r>
            <a:endParaRPr lang="ko-KR" dirty="0"/>
          </a:p>
          <a:p>
            <a:pPr rtl="0"/>
            <a:endParaRPr lang="ko-KR" dirty="0"/>
          </a:p>
        </p:txBody>
      </p:sp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ko-KR"/>
              <a:t>감사합니다.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3</a:t>
            </a:fld>
            <a:endParaRPr lang="ko-KR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CEE3061-3139-BE60-82A0-8A72755F67F8}"/>
              </a:ext>
            </a:extLst>
          </p:cNvPr>
          <p:cNvSpPr txBox="1">
            <a:spLocks/>
          </p:cNvSpPr>
          <p:nvPr/>
        </p:nvSpPr>
        <p:spPr>
          <a:xfrm>
            <a:off x="720374" y="1503526"/>
            <a:ext cx="11128725" cy="44908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오디오 클립 </a:t>
            </a:r>
            <a:r>
              <a:rPr lang="en-US" altLang="ko-KR" dirty="0"/>
              <a:t>: mp3</a:t>
            </a:r>
            <a:r>
              <a:rPr lang="ko-KR" altLang="en-US" dirty="0"/>
              <a:t>와 같은 </a:t>
            </a:r>
            <a:r>
              <a:rPr lang="ko-KR" altLang="en-US" dirty="0" err="1"/>
              <a:t>에셋</a:t>
            </a:r>
            <a:endParaRPr lang="en-US" altLang="ko-KR" dirty="0"/>
          </a:p>
          <a:p>
            <a:r>
              <a:rPr lang="ko-KR" altLang="en-US" sz="24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오디오 소스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음원의 역할</a:t>
            </a:r>
            <a:r>
              <a:rPr lang="en-US" altLang="ko-KR" dirty="0"/>
              <a:t>. </a:t>
            </a:r>
            <a:r>
              <a:rPr lang="ko-KR" altLang="en-US" dirty="0"/>
              <a:t>음원의 위치를 설정하기 위해 </a:t>
            </a:r>
            <a:r>
              <a:rPr lang="en-US" altLang="ko-KR" dirty="0"/>
              <a:t>audio source </a:t>
            </a:r>
            <a:r>
              <a:rPr lang="ko-KR" altLang="en-US" dirty="0"/>
              <a:t>컴포넌트가 필요</a:t>
            </a:r>
            <a:endParaRPr lang="en-US" altLang="ko-KR" dirty="0"/>
          </a:p>
          <a:p>
            <a:r>
              <a:rPr lang="ko-KR" altLang="en-US" sz="24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오디오 </a:t>
            </a:r>
            <a:r>
              <a:rPr lang="ko-KR" altLang="en-US" sz="2400" dirty="0" err="1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리스너</a:t>
            </a:r>
            <a:r>
              <a:rPr lang="ko-KR" altLang="en-US" sz="24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씬 내 단일 컴포넌트</a:t>
            </a:r>
            <a:r>
              <a:rPr lang="en-US" altLang="ko-KR" dirty="0"/>
              <a:t>. </a:t>
            </a:r>
            <a:r>
              <a:rPr lang="ko-KR" altLang="en-US" dirty="0"/>
              <a:t>플레이어에게 있어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가상 귀의 역할</a:t>
            </a:r>
            <a:r>
              <a:rPr lang="ko-KR" altLang="en-US" dirty="0"/>
              <a:t>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오디오 소스가 오디오 클립을 재생하고 </a:t>
            </a:r>
            <a:r>
              <a:rPr lang="en-US" altLang="ko-KR" dirty="0"/>
              <a:t>-&gt;</a:t>
            </a:r>
          </a:p>
          <a:p>
            <a:r>
              <a:rPr lang="ko-KR" altLang="en-US" dirty="0"/>
              <a:t>오디오 </a:t>
            </a:r>
            <a:r>
              <a:rPr lang="ko-KR" altLang="en-US" dirty="0" err="1"/>
              <a:t>리스너가</a:t>
            </a:r>
            <a:r>
              <a:rPr lang="ko-KR" altLang="en-US" dirty="0"/>
              <a:t> 오디오 소스와 충분히 가까운 거리에 있으면 소리가 들린다</a:t>
            </a:r>
            <a:r>
              <a:rPr lang="en-US" altLang="ko-KR" dirty="0"/>
              <a:t>.</a:t>
            </a:r>
            <a:endParaRPr lang="ko-KR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A235E3C-6A93-B0B8-BCE2-B0595E37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7085178" cy="669925"/>
          </a:xfrm>
        </p:spPr>
        <p:txBody>
          <a:bodyPr rtlCol="0"/>
          <a:lstStyle/>
          <a:p>
            <a:pPr rtl="0"/>
            <a:r>
              <a:rPr lang="en-US" altLang="ko-KR" sz="2800" dirty="0"/>
              <a:t>1. </a:t>
            </a:r>
            <a:r>
              <a:rPr lang="ko-KR" altLang="en-US" sz="2800" dirty="0"/>
              <a:t>오디오 구성</a:t>
            </a:r>
            <a:endParaRPr lang="ko-KR" sz="2800" dirty="0"/>
          </a:p>
        </p:txBody>
      </p:sp>
    </p:spTree>
    <p:extLst>
      <p:ext uri="{BB962C8B-B14F-4D97-AF65-F5344CB8AC3E}">
        <p14:creationId xmlns:p14="http://schemas.microsoft.com/office/powerpoint/2010/main" val="80477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4</a:t>
            </a:fld>
            <a:endParaRPr lang="ko-KR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A235E3C-6A93-B0B8-BCE2-B0595E37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178096" cy="1106805"/>
          </a:xfrm>
        </p:spPr>
        <p:txBody>
          <a:bodyPr rtlCol="0"/>
          <a:lstStyle/>
          <a:p>
            <a:pPr rtl="0"/>
            <a:r>
              <a:rPr lang="en-US" altLang="ko-KR" sz="2800" dirty="0"/>
              <a:t>2. </a:t>
            </a:r>
            <a:r>
              <a:rPr lang="ko-KR" altLang="en-US" sz="2800" dirty="0" err="1"/>
              <a:t>에셋스토어를</a:t>
            </a:r>
            <a:r>
              <a:rPr lang="ko-KR" altLang="en-US" sz="2800" dirty="0"/>
              <a:t> 이용해 배경음악 넣기</a:t>
            </a:r>
            <a:endParaRPr lang="ko-KR" sz="2800" dirty="0"/>
          </a:p>
        </p:txBody>
      </p:sp>
      <p:pic>
        <p:nvPicPr>
          <p:cNvPr id="28" name="그림 2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F56603B-7E08-B90B-8398-52BDA80E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3" t="37629" r="42167" b="45038"/>
          <a:stretch/>
        </p:blipFill>
        <p:spPr>
          <a:xfrm>
            <a:off x="693103" y="1205468"/>
            <a:ext cx="8155487" cy="1536541"/>
          </a:xfrm>
          <a:prstGeom prst="rect">
            <a:avLst/>
          </a:prstGeom>
        </p:spPr>
      </p:pic>
      <p:pic>
        <p:nvPicPr>
          <p:cNvPr id="30" name="그림 2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1EAE6ED-FE82-2A42-8B13-275BBE242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0" t="24148" r="39083" b="6815"/>
          <a:stretch/>
        </p:blipFill>
        <p:spPr>
          <a:xfrm>
            <a:off x="5508943" y="2123440"/>
            <a:ext cx="6451600" cy="4734560"/>
          </a:xfrm>
          <a:prstGeom prst="rect">
            <a:avLst/>
          </a:prstGeom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A12758B-4BCF-9166-D39D-6BB896534704}"/>
              </a:ext>
            </a:extLst>
          </p:cNvPr>
          <p:cNvCxnSpPr>
            <a:cxnSpLocks/>
          </p:cNvCxnSpPr>
          <p:nvPr/>
        </p:nvCxnSpPr>
        <p:spPr>
          <a:xfrm>
            <a:off x="2729231" y="2748358"/>
            <a:ext cx="2702242" cy="2209725"/>
          </a:xfrm>
          <a:prstGeom prst="bentConnector3">
            <a:avLst>
              <a:gd name="adj1" fmla="val -15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5</a:t>
            </a:fld>
            <a:endParaRPr lang="ko-KR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A235E3C-6A93-B0B8-BCE2-B0595E37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178096" cy="1106805"/>
          </a:xfrm>
        </p:spPr>
        <p:txBody>
          <a:bodyPr rtlCol="0"/>
          <a:lstStyle/>
          <a:p>
            <a:pPr rtl="0"/>
            <a:r>
              <a:rPr lang="en-US" altLang="ko-KR" sz="2800" dirty="0"/>
              <a:t>2. </a:t>
            </a:r>
            <a:r>
              <a:rPr lang="ko-KR" altLang="en-US" sz="2800" dirty="0" err="1"/>
              <a:t>에셋스토어를</a:t>
            </a:r>
            <a:r>
              <a:rPr lang="ko-KR" altLang="en-US" sz="2800" dirty="0"/>
              <a:t> 이용해 배경음악 넣기</a:t>
            </a:r>
            <a:endParaRPr lang="ko-KR" sz="2800" dirty="0"/>
          </a:p>
        </p:txBody>
      </p:sp>
      <p:pic>
        <p:nvPicPr>
          <p:cNvPr id="32" name="그림 3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2E1CD56-7867-AD19-E448-F36674DE8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00" t="15258" r="13166" b="7359"/>
          <a:stretch/>
        </p:blipFill>
        <p:spPr>
          <a:xfrm>
            <a:off x="422528" y="1226871"/>
            <a:ext cx="6622448" cy="37946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F33790-C60C-1B6E-1B89-1FC5C4F76A32}"/>
              </a:ext>
            </a:extLst>
          </p:cNvPr>
          <p:cNvSpPr/>
          <p:nvPr/>
        </p:nvSpPr>
        <p:spPr>
          <a:xfrm>
            <a:off x="4829168" y="3615926"/>
            <a:ext cx="1812610" cy="556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F840696-751F-CEB7-E5B4-2BE664EEB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84" t="54737" r="37369" b="31696"/>
          <a:stretch/>
        </p:blipFill>
        <p:spPr>
          <a:xfrm>
            <a:off x="4829168" y="5021529"/>
            <a:ext cx="7463746" cy="23785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C00655-D56A-419D-9BB2-2A42DBD3875E}"/>
              </a:ext>
            </a:extLst>
          </p:cNvPr>
          <p:cNvSpPr/>
          <p:nvPr/>
        </p:nvSpPr>
        <p:spPr>
          <a:xfrm>
            <a:off x="7484134" y="5484833"/>
            <a:ext cx="1812610" cy="556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04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6</a:t>
            </a:fld>
            <a:endParaRPr lang="ko-KR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CEE3061-3139-BE60-82A0-8A72755F67F8}"/>
              </a:ext>
            </a:extLst>
          </p:cNvPr>
          <p:cNvSpPr txBox="1">
            <a:spLocks/>
          </p:cNvSpPr>
          <p:nvPr/>
        </p:nvSpPr>
        <p:spPr>
          <a:xfrm>
            <a:off x="8419783" y="1393890"/>
            <a:ext cx="4396976" cy="341551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다운로드 후 </a:t>
            </a:r>
            <a:r>
              <a:rPr lang="ko-KR" altLang="en-US" dirty="0" err="1"/>
              <a:t>임포트</a:t>
            </a:r>
            <a:r>
              <a:rPr lang="ko-KR" altLang="en-US" dirty="0"/>
              <a:t> 클릭</a:t>
            </a:r>
            <a:endParaRPr lang="ko-KR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A235E3C-6A93-B0B8-BCE2-B0595E37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178096" cy="1106805"/>
          </a:xfrm>
        </p:spPr>
        <p:txBody>
          <a:bodyPr rtlCol="0"/>
          <a:lstStyle/>
          <a:p>
            <a:pPr rtl="0"/>
            <a:r>
              <a:rPr lang="en-US" altLang="ko-KR" sz="2800" dirty="0"/>
              <a:t>2. </a:t>
            </a:r>
            <a:r>
              <a:rPr lang="ko-KR" altLang="en-US" sz="2800" dirty="0" err="1"/>
              <a:t>에셋스토어를</a:t>
            </a:r>
            <a:r>
              <a:rPr lang="ko-KR" altLang="en-US" sz="2800" dirty="0"/>
              <a:t> 이용해 배경음악 넣기</a:t>
            </a:r>
            <a:endParaRPr 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8D7835-65D6-9154-726F-8AA0547D5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53" t="10994" r="10526" b="12281"/>
          <a:stretch/>
        </p:blipFill>
        <p:spPr>
          <a:xfrm>
            <a:off x="336884" y="1251283"/>
            <a:ext cx="5438274" cy="37007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8D2B247-5F10-89C1-82F1-A620D8B7801C}"/>
              </a:ext>
            </a:extLst>
          </p:cNvPr>
          <p:cNvSpPr/>
          <p:nvPr/>
        </p:nvSpPr>
        <p:spPr>
          <a:xfrm>
            <a:off x="4733606" y="1538929"/>
            <a:ext cx="935673" cy="408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8285E4-7410-4118-7F95-E8EC4A525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600" t="16533" r="12220"/>
          <a:stretch/>
        </p:blipFill>
        <p:spPr>
          <a:xfrm>
            <a:off x="5883260" y="1251283"/>
            <a:ext cx="2216484" cy="57241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E668D4-0CB5-AC95-9045-88067B9DB538}"/>
              </a:ext>
            </a:extLst>
          </p:cNvPr>
          <p:cNvSpPr/>
          <p:nvPr/>
        </p:nvSpPr>
        <p:spPr>
          <a:xfrm>
            <a:off x="6120446" y="1353001"/>
            <a:ext cx="935673" cy="408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55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7</a:t>
            </a:fld>
            <a:endParaRPr lang="ko-KR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CEE3061-3139-BE60-82A0-8A72755F67F8}"/>
              </a:ext>
            </a:extLst>
          </p:cNvPr>
          <p:cNvSpPr txBox="1">
            <a:spLocks/>
          </p:cNvSpPr>
          <p:nvPr/>
        </p:nvSpPr>
        <p:spPr>
          <a:xfrm>
            <a:off x="8419783" y="1393890"/>
            <a:ext cx="4396976" cy="341551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다운로드 후 </a:t>
            </a:r>
            <a:r>
              <a:rPr lang="ko-KR" altLang="en-US" dirty="0" err="1"/>
              <a:t>임포트</a:t>
            </a:r>
            <a:r>
              <a:rPr lang="ko-KR" altLang="en-US" dirty="0"/>
              <a:t> 클릭</a:t>
            </a:r>
            <a:endParaRPr lang="ko-KR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A235E3C-6A93-B0B8-BCE2-B0595E37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178096" cy="1106805"/>
          </a:xfrm>
        </p:spPr>
        <p:txBody>
          <a:bodyPr rtlCol="0"/>
          <a:lstStyle/>
          <a:p>
            <a:pPr rtl="0"/>
            <a:r>
              <a:rPr lang="en-US" altLang="ko-KR" sz="2800" dirty="0"/>
              <a:t>1. </a:t>
            </a:r>
            <a:r>
              <a:rPr lang="ko-KR" altLang="en-US" sz="2800" dirty="0" err="1"/>
              <a:t>에셋스토어를</a:t>
            </a:r>
            <a:r>
              <a:rPr lang="ko-KR" altLang="en-US" sz="2800" dirty="0"/>
              <a:t> 이용해 배경음악 넣기</a:t>
            </a:r>
            <a:endParaRPr lang="ko-KR" sz="2800" dirty="0"/>
          </a:p>
        </p:txBody>
      </p:sp>
      <p:pic>
        <p:nvPicPr>
          <p:cNvPr id="5" name="그림 4" descr="스크린샷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2164AC17-96C7-83E1-6459-ACC5B3BA5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9" b="7481"/>
          <a:stretch/>
        </p:blipFill>
        <p:spPr>
          <a:xfrm>
            <a:off x="0" y="0"/>
            <a:ext cx="12192000" cy="63087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49E17D-283E-4C5C-4A8A-947FBFAE509E}"/>
              </a:ext>
            </a:extLst>
          </p:cNvPr>
          <p:cNvSpPr/>
          <p:nvPr/>
        </p:nvSpPr>
        <p:spPr>
          <a:xfrm>
            <a:off x="7970582" y="761689"/>
            <a:ext cx="1374586" cy="408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6AA420-2DED-350C-F3D9-906D919F356D}"/>
              </a:ext>
            </a:extLst>
          </p:cNvPr>
          <p:cNvSpPr/>
          <p:nvPr/>
        </p:nvSpPr>
        <p:spPr>
          <a:xfrm>
            <a:off x="9366566" y="5696401"/>
            <a:ext cx="2676082" cy="408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2FD5A9-8DF7-1EAA-8D75-F32809CD20C4}"/>
              </a:ext>
            </a:extLst>
          </p:cNvPr>
          <p:cNvSpPr/>
          <p:nvPr/>
        </p:nvSpPr>
        <p:spPr>
          <a:xfrm>
            <a:off x="5641848" y="1393890"/>
            <a:ext cx="3337560" cy="1523046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메인 카메라 클릭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Add component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Audio source </a:t>
            </a:r>
            <a:r>
              <a:rPr lang="ko-KR" altLang="en-US" dirty="0"/>
              <a:t>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77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멀티미디어 소프트웨어,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F1586490-3A28-2C64-EB0E-B9DFB126C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6" b="7359"/>
          <a:stretch/>
        </p:blipFill>
        <p:spPr>
          <a:xfrm>
            <a:off x="0" y="405652"/>
            <a:ext cx="12192000" cy="594767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8</a:t>
            </a:fld>
            <a:endParaRPr 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522A5D-7D66-96E6-9D79-ADA38BB33ADE}"/>
              </a:ext>
            </a:extLst>
          </p:cNvPr>
          <p:cNvSpPr/>
          <p:nvPr/>
        </p:nvSpPr>
        <p:spPr>
          <a:xfrm>
            <a:off x="9261570" y="2169515"/>
            <a:ext cx="2930430" cy="3816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19F4A0-B911-F74D-4FE9-5E76447DFAD0}"/>
              </a:ext>
            </a:extLst>
          </p:cNvPr>
          <p:cNvSpPr/>
          <p:nvPr/>
        </p:nvSpPr>
        <p:spPr>
          <a:xfrm>
            <a:off x="2962370" y="1028130"/>
            <a:ext cx="5229130" cy="1523046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배경 음악 선택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Play on Awake : </a:t>
            </a:r>
            <a:r>
              <a:rPr lang="ko-KR" altLang="en-US" dirty="0"/>
              <a:t>시작하자마자 음악이 나옴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Loop : </a:t>
            </a:r>
            <a:r>
              <a:rPr lang="ko-KR" altLang="en-US" dirty="0"/>
              <a:t>음악이 반복적으로 나옴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CD176-F57A-1E05-F213-0AE3F9B3A591}"/>
              </a:ext>
            </a:extLst>
          </p:cNvPr>
          <p:cNvSpPr/>
          <p:nvPr/>
        </p:nvSpPr>
        <p:spPr>
          <a:xfrm>
            <a:off x="9261570" y="3426815"/>
            <a:ext cx="2930430" cy="4847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6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9</a:t>
            </a:fld>
            <a:endParaRPr lang="ko-KR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A235E3C-6A93-B0B8-BCE2-B0595E37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178096" cy="1106805"/>
          </a:xfrm>
        </p:spPr>
        <p:txBody>
          <a:bodyPr rtlCol="0"/>
          <a:lstStyle/>
          <a:p>
            <a:pPr rtl="0"/>
            <a:r>
              <a:rPr lang="en-US" altLang="ko-KR" sz="2800" dirty="0"/>
              <a:t>2. </a:t>
            </a:r>
            <a:r>
              <a:rPr lang="ko-KR" altLang="en-US" sz="2800" dirty="0" err="1"/>
              <a:t>에셋스토어를</a:t>
            </a:r>
            <a:r>
              <a:rPr lang="ko-KR" altLang="en-US" sz="2800" dirty="0"/>
              <a:t> 이용해 배경음악 넣기 </a:t>
            </a:r>
            <a:r>
              <a:rPr lang="en-US" altLang="ko-KR" sz="2800" dirty="0"/>
              <a:t>- </a:t>
            </a:r>
            <a:r>
              <a:rPr lang="ko-KR" altLang="en-US" sz="2800" dirty="0"/>
              <a:t>완성</a:t>
            </a:r>
            <a:endParaRPr lang="ko-KR" sz="2800" dirty="0"/>
          </a:p>
        </p:txBody>
      </p:sp>
      <p:pic>
        <p:nvPicPr>
          <p:cNvPr id="4" name="background_audio">
            <a:hlinkClick r:id="" action="ppaction://media"/>
            <a:extLst>
              <a:ext uri="{FF2B5EF4-FFF2-40B4-BE49-F238E27FC236}">
                <a16:creationId xmlns:a16="http://schemas.microsoft.com/office/drawing/2014/main" id="{416912D4-00A2-FD80-7C82-48AB7C9D22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3825" y="1952237"/>
            <a:ext cx="6864350" cy="29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맑은 고딕"/>
        <a:ea typeface=""/>
        <a:cs typeface=""/>
      </a:majorFont>
      <a:minorFont>
        <a:latin typeface="맑은 고딕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543.tgt.Office_50301111_TF33713516_Win32_OJ112196127.potx [사용자가 마지막으로 저장]" id="{846FF8EE-E155-455A-B5E0-865DD414CE07}" vid="{5A11FD27-9721-497C-A4EB-ADB8BD27A8C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230e9df3-be65-4c73-a93b-d1236ebd677e"/>
    <ds:schemaRef ds:uri="http://purl.org/dc/terms/"/>
    <ds:schemaRef ds:uri="71af3243-3dd4-4a8d-8c0d-dd76da1f02a5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{4C8B3CF5-2F70-4C09-8B5E-518553B12155}tf33713516_win32</Template>
  <TotalTime>196</TotalTime>
  <Words>469</Words>
  <Application>Microsoft Office PowerPoint</Application>
  <PresentationFormat>와이드스크린</PresentationFormat>
  <Paragraphs>110</Paragraphs>
  <Slides>20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Calibri</vt:lpstr>
      <vt:lpstr>3DFloatVTI</vt:lpstr>
      <vt:lpstr>Unity Audio</vt:lpstr>
      <vt:lpstr>목차</vt:lpstr>
      <vt:lpstr>1. 오디오 구성</vt:lpstr>
      <vt:lpstr>2. 에셋스토어를 이용해 배경음악 넣기</vt:lpstr>
      <vt:lpstr>2. 에셋스토어를 이용해 배경음악 넣기</vt:lpstr>
      <vt:lpstr>2. 에셋스토어를 이용해 배경음악 넣기</vt:lpstr>
      <vt:lpstr>1. 에셋스토어를 이용해 배경음악 넣기</vt:lpstr>
      <vt:lpstr>PowerPoint 프레젠테이션</vt:lpstr>
      <vt:lpstr>2. 에셋스토어를 이용해 배경음악 넣기 - 완성</vt:lpstr>
      <vt:lpstr>3. 오디오 소스 설정     살펴보기</vt:lpstr>
      <vt:lpstr>PowerPoint 프레젠테이션</vt:lpstr>
      <vt:lpstr>4. 버튼 클릭 효과음 넣기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응용) 버튼 클릭 효과음 - 완성</vt:lpstr>
      <vt:lpstr>자료 &amp; 출처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Audio</dc:title>
  <dc:creator>금비 윤</dc:creator>
  <cp:lastModifiedBy>금비 윤</cp:lastModifiedBy>
  <cp:revision>1</cp:revision>
  <dcterms:created xsi:type="dcterms:W3CDTF">2023-12-05T11:03:52Z</dcterms:created>
  <dcterms:modified xsi:type="dcterms:W3CDTF">2023-12-06T02:22:00Z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